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manbharath _ 23285824 Kamepalli" userId="31ea823c9bae46f5" providerId="LiveId" clId="{8F405292-1774-49B4-A089-9B3BB48EB841}"/>
    <pc:docChg chg="undo custSel addSld delSld modSld modMainMaster">
      <pc:chgData name="Lakshmanbharath _ 23285824 Kamepalli" userId="31ea823c9bae46f5" providerId="LiveId" clId="{8F405292-1774-49B4-A089-9B3BB48EB841}" dt="2023-10-20T09:07:04.016" v="5540" actId="14100"/>
      <pc:docMkLst>
        <pc:docMk/>
      </pc:docMkLst>
      <pc:sldChg chg="modSp mod setBg">
        <pc:chgData name="Lakshmanbharath _ 23285824 Kamepalli" userId="31ea823c9bae46f5" providerId="LiveId" clId="{8F405292-1774-49B4-A089-9B3BB48EB841}" dt="2023-10-20T08:48:50.775" v="5536" actId="14100"/>
        <pc:sldMkLst>
          <pc:docMk/>
          <pc:sldMk cId="3902485585" sldId="256"/>
        </pc:sldMkLst>
        <pc:spChg chg="mod">
          <ac:chgData name="Lakshmanbharath _ 23285824 Kamepalli" userId="31ea823c9bae46f5" providerId="LiveId" clId="{8F405292-1774-49B4-A089-9B3BB48EB841}" dt="2023-10-19T18:10:38.462" v="3021" actId="255"/>
          <ac:spMkLst>
            <pc:docMk/>
            <pc:sldMk cId="3902485585" sldId="256"/>
            <ac:spMk id="2" creationId="{92FA1F51-8474-3D52-6D40-9253115BE7FB}"/>
          </ac:spMkLst>
        </pc:spChg>
        <pc:spChg chg="mod">
          <ac:chgData name="Lakshmanbharath _ 23285824 Kamepalli" userId="31ea823c9bae46f5" providerId="LiveId" clId="{8F405292-1774-49B4-A089-9B3BB48EB841}" dt="2023-10-20T08:48:50.775" v="5536" actId="14100"/>
          <ac:spMkLst>
            <pc:docMk/>
            <pc:sldMk cId="3902485585" sldId="256"/>
            <ac:spMk id="3" creationId="{8BE115C8-F76A-8DFD-8DAB-55E670B21069}"/>
          </ac:spMkLst>
        </pc:spChg>
      </pc:sldChg>
      <pc:sldChg chg="modSp new mod">
        <pc:chgData name="Lakshmanbharath _ 23285824 Kamepalli" userId="31ea823c9bae46f5" providerId="LiveId" clId="{8F405292-1774-49B4-A089-9B3BB48EB841}" dt="2023-10-19T20:39:46.336" v="5438"/>
        <pc:sldMkLst>
          <pc:docMk/>
          <pc:sldMk cId="599792627" sldId="257"/>
        </pc:sldMkLst>
        <pc:spChg chg="mod">
          <ac:chgData name="Lakshmanbharath _ 23285824 Kamepalli" userId="31ea823c9bae46f5" providerId="LiveId" clId="{8F405292-1774-49B4-A089-9B3BB48EB841}" dt="2023-10-19T20:39:46.336" v="5438"/>
          <ac:spMkLst>
            <pc:docMk/>
            <pc:sldMk cId="599792627" sldId="257"/>
            <ac:spMk id="2" creationId="{8FCEC229-3128-C268-3252-940CED7CD3BC}"/>
          </ac:spMkLst>
        </pc:spChg>
        <pc:spChg chg="mod">
          <ac:chgData name="Lakshmanbharath _ 23285824 Kamepalli" userId="31ea823c9bae46f5" providerId="LiveId" clId="{8F405292-1774-49B4-A089-9B3BB48EB841}" dt="2023-10-19T19:57:58.511" v="4975" actId="20577"/>
          <ac:spMkLst>
            <pc:docMk/>
            <pc:sldMk cId="599792627" sldId="257"/>
            <ac:spMk id="3" creationId="{D3F07A1D-ED50-C34A-421C-8CF43CC7FE8C}"/>
          </ac:spMkLst>
        </pc:spChg>
      </pc:sldChg>
      <pc:sldChg chg="modSp new mod">
        <pc:chgData name="Lakshmanbharath _ 23285824 Kamepalli" userId="31ea823c9bae46f5" providerId="LiveId" clId="{8F405292-1774-49B4-A089-9B3BB48EB841}" dt="2023-10-19T20:38:47.323" v="5434"/>
        <pc:sldMkLst>
          <pc:docMk/>
          <pc:sldMk cId="3210608004" sldId="258"/>
        </pc:sldMkLst>
        <pc:spChg chg="mod">
          <ac:chgData name="Lakshmanbharath _ 23285824 Kamepalli" userId="31ea823c9bae46f5" providerId="LiveId" clId="{8F405292-1774-49B4-A089-9B3BB48EB841}" dt="2023-10-19T20:38:47.323" v="5434"/>
          <ac:spMkLst>
            <pc:docMk/>
            <pc:sldMk cId="3210608004" sldId="258"/>
            <ac:spMk id="2" creationId="{E1B5E551-81D7-DD96-89F0-2D9F28F2AD41}"/>
          </ac:spMkLst>
        </pc:spChg>
        <pc:spChg chg="mod">
          <ac:chgData name="Lakshmanbharath _ 23285824 Kamepalli" userId="31ea823c9bae46f5" providerId="LiveId" clId="{8F405292-1774-49B4-A089-9B3BB48EB841}" dt="2023-10-19T20:38:47.323" v="5434"/>
          <ac:spMkLst>
            <pc:docMk/>
            <pc:sldMk cId="3210608004" sldId="258"/>
            <ac:spMk id="3" creationId="{0A96859F-9F2D-CB52-1328-66EEFC16DCB3}"/>
          </ac:spMkLst>
        </pc:spChg>
      </pc:sldChg>
      <pc:sldChg chg="delSp modSp new mod">
        <pc:chgData name="Lakshmanbharath _ 23285824 Kamepalli" userId="31ea823c9bae46f5" providerId="LiveId" clId="{8F405292-1774-49B4-A089-9B3BB48EB841}" dt="2023-10-19T19:58:46.672" v="4980" actId="20577"/>
        <pc:sldMkLst>
          <pc:docMk/>
          <pc:sldMk cId="4047566189" sldId="259"/>
        </pc:sldMkLst>
        <pc:spChg chg="del mod">
          <ac:chgData name="Lakshmanbharath _ 23285824 Kamepalli" userId="31ea823c9bae46f5" providerId="LiveId" clId="{8F405292-1774-49B4-A089-9B3BB48EB841}" dt="2023-10-18T11:27:00.657" v="1122" actId="478"/>
          <ac:spMkLst>
            <pc:docMk/>
            <pc:sldMk cId="4047566189" sldId="259"/>
            <ac:spMk id="2" creationId="{F779CC7B-E861-4B50-8F79-2F166FFFA12D}"/>
          </ac:spMkLst>
        </pc:spChg>
        <pc:spChg chg="mod">
          <ac:chgData name="Lakshmanbharath _ 23285824 Kamepalli" userId="31ea823c9bae46f5" providerId="LiveId" clId="{8F405292-1774-49B4-A089-9B3BB48EB841}" dt="2023-10-19T19:58:46.672" v="4980" actId="20577"/>
          <ac:spMkLst>
            <pc:docMk/>
            <pc:sldMk cId="4047566189" sldId="259"/>
            <ac:spMk id="3" creationId="{9A1F6E42-DF96-ECD5-B787-99831761353F}"/>
          </ac:spMkLst>
        </pc:spChg>
      </pc:sldChg>
      <pc:sldChg chg="delSp modSp new mod">
        <pc:chgData name="Lakshmanbharath _ 23285824 Kamepalli" userId="31ea823c9bae46f5" providerId="LiveId" clId="{8F405292-1774-49B4-A089-9B3BB48EB841}" dt="2023-10-19T19:04:57.982" v="4483" actId="123"/>
        <pc:sldMkLst>
          <pc:docMk/>
          <pc:sldMk cId="3441635652" sldId="260"/>
        </pc:sldMkLst>
        <pc:spChg chg="del mod">
          <ac:chgData name="Lakshmanbharath _ 23285824 Kamepalli" userId="31ea823c9bae46f5" providerId="LiveId" clId="{8F405292-1774-49B4-A089-9B3BB48EB841}" dt="2023-10-19T17:43:32.282" v="2257" actId="478"/>
          <ac:spMkLst>
            <pc:docMk/>
            <pc:sldMk cId="3441635652" sldId="260"/>
            <ac:spMk id="2" creationId="{465234E5-FFB7-1844-5B57-953B8D55250E}"/>
          </ac:spMkLst>
        </pc:spChg>
        <pc:spChg chg="mod">
          <ac:chgData name="Lakshmanbharath _ 23285824 Kamepalli" userId="31ea823c9bae46f5" providerId="LiveId" clId="{8F405292-1774-49B4-A089-9B3BB48EB841}" dt="2023-10-19T19:04:57.982" v="4483" actId="123"/>
          <ac:spMkLst>
            <pc:docMk/>
            <pc:sldMk cId="3441635652" sldId="260"/>
            <ac:spMk id="3" creationId="{D266FB7B-AF9F-08A0-9077-1DBB4203317E}"/>
          </ac:spMkLst>
        </pc:spChg>
      </pc:sldChg>
      <pc:sldChg chg="addSp delSp modSp new mod">
        <pc:chgData name="Lakshmanbharath _ 23285824 Kamepalli" userId="31ea823c9bae46f5" providerId="LiveId" clId="{8F405292-1774-49B4-A089-9B3BB48EB841}" dt="2023-10-19T19:05:07.595" v="4484" actId="123"/>
        <pc:sldMkLst>
          <pc:docMk/>
          <pc:sldMk cId="2429194318" sldId="261"/>
        </pc:sldMkLst>
        <pc:spChg chg="del mod">
          <ac:chgData name="Lakshmanbharath _ 23285824 Kamepalli" userId="31ea823c9bae46f5" providerId="LiveId" clId="{8F405292-1774-49B4-A089-9B3BB48EB841}" dt="2023-10-19T18:13:05.187" v="3038" actId="478"/>
          <ac:spMkLst>
            <pc:docMk/>
            <pc:sldMk cId="2429194318" sldId="261"/>
            <ac:spMk id="2" creationId="{D27297DD-80BA-C6F2-19D6-58F44B4AC7D5}"/>
          </ac:spMkLst>
        </pc:spChg>
        <pc:spChg chg="mod">
          <ac:chgData name="Lakshmanbharath _ 23285824 Kamepalli" userId="31ea823c9bae46f5" providerId="LiveId" clId="{8F405292-1774-49B4-A089-9B3BB48EB841}" dt="2023-10-19T19:05:07.595" v="4484" actId="123"/>
          <ac:spMkLst>
            <pc:docMk/>
            <pc:sldMk cId="2429194318" sldId="261"/>
            <ac:spMk id="3" creationId="{97AB7774-9FEE-A090-2C38-D585C171D64D}"/>
          </ac:spMkLst>
        </pc:spChg>
        <pc:spChg chg="add del">
          <ac:chgData name="Lakshmanbharath _ 23285824 Kamepalli" userId="31ea823c9bae46f5" providerId="LiveId" clId="{8F405292-1774-49B4-A089-9B3BB48EB841}" dt="2023-10-19T18:24:20.998" v="3329"/>
          <ac:spMkLst>
            <pc:docMk/>
            <pc:sldMk cId="2429194318" sldId="261"/>
            <ac:spMk id="4" creationId="{624616C9-1037-144A-67CE-4DB58ED62D18}"/>
          </ac:spMkLst>
        </pc:spChg>
        <pc:spChg chg="add del">
          <ac:chgData name="Lakshmanbharath _ 23285824 Kamepalli" userId="31ea823c9bae46f5" providerId="LiveId" clId="{8F405292-1774-49B4-A089-9B3BB48EB841}" dt="2023-10-19T18:24:22.876" v="3333"/>
          <ac:spMkLst>
            <pc:docMk/>
            <pc:sldMk cId="2429194318" sldId="261"/>
            <ac:spMk id="5" creationId="{FA1D6BFD-077F-C4E1-0EF9-1A40D06E65E7}"/>
          </ac:spMkLst>
        </pc:spChg>
        <pc:picChg chg="add mod modCrop">
          <ac:chgData name="Lakshmanbharath _ 23285824 Kamepalli" userId="31ea823c9bae46f5" providerId="LiveId" clId="{8F405292-1774-49B4-A089-9B3BB48EB841}" dt="2023-10-19T18:25:15.741" v="3340" actId="1440"/>
          <ac:picMkLst>
            <pc:docMk/>
            <pc:sldMk cId="2429194318" sldId="261"/>
            <ac:picMk id="6" creationId="{0435EE51-0D9F-AB0E-4FC5-BE4CE4FDC624}"/>
          </ac:picMkLst>
        </pc:picChg>
      </pc:sldChg>
      <pc:sldChg chg="addSp delSp modSp new del mod chgLayout">
        <pc:chgData name="Lakshmanbharath _ 23285824 Kamepalli" userId="31ea823c9bae46f5" providerId="LiveId" clId="{8F405292-1774-49B4-A089-9B3BB48EB841}" dt="2023-10-19T18:12:43.509" v="3035" actId="47"/>
        <pc:sldMkLst>
          <pc:docMk/>
          <pc:sldMk cId="3051847572" sldId="261"/>
        </pc:sldMkLst>
        <pc:spChg chg="add del mod">
          <ac:chgData name="Lakshmanbharath _ 23285824 Kamepalli" userId="31ea823c9bae46f5" providerId="LiveId" clId="{8F405292-1774-49B4-A089-9B3BB48EB841}" dt="2023-10-19T18:11:59.856" v="3028"/>
          <ac:spMkLst>
            <pc:docMk/>
            <pc:sldMk cId="3051847572" sldId="261"/>
            <ac:spMk id="2" creationId="{0C39AECF-60B7-7687-5D58-4C69FFEC3469}"/>
          </ac:spMkLst>
        </pc:spChg>
        <pc:spChg chg="add del mod">
          <ac:chgData name="Lakshmanbharath _ 23285824 Kamepalli" userId="31ea823c9bae46f5" providerId="LiveId" clId="{8F405292-1774-49B4-A089-9B3BB48EB841}" dt="2023-10-19T18:12:27.387" v="3033"/>
          <ac:spMkLst>
            <pc:docMk/>
            <pc:sldMk cId="3051847572" sldId="261"/>
            <ac:spMk id="3" creationId="{6C8AD3CE-0092-8B91-1550-F78154B9336A}"/>
          </ac:spMkLst>
        </pc:spChg>
      </pc:sldChg>
      <pc:sldChg chg="new del">
        <pc:chgData name="Lakshmanbharath _ 23285824 Kamepalli" userId="31ea823c9bae46f5" providerId="LiveId" clId="{8F405292-1774-49B4-A089-9B3BB48EB841}" dt="2023-10-19T18:25:34.180" v="3342" actId="47"/>
        <pc:sldMkLst>
          <pc:docMk/>
          <pc:sldMk cId="1015005793" sldId="262"/>
        </pc:sldMkLst>
      </pc:sldChg>
      <pc:sldChg chg="addSp delSp modSp new mod">
        <pc:chgData name="Lakshmanbharath _ 23285824 Kamepalli" userId="31ea823c9bae46f5" providerId="LiveId" clId="{8F405292-1774-49B4-A089-9B3BB48EB841}" dt="2023-10-19T19:05:17.146" v="4485" actId="123"/>
        <pc:sldMkLst>
          <pc:docMk/>
          <pc:sldMk cId="1370808607" sldId="262"/>
        </pc:sldMkLst>
        <pc:spChg chg="del mod">
          <ac:chgData name="Lakshmanbharath _ 23285824 Kamepalli" userId="31ea823c9bae46f5" providerId="LiveId" clId="{8F405292-1774-49B4-A089-9B3BB48EB841}" dt="2023-10-19T18:25:41.805" v="3345" actId="478"/>
          <ac:spMkLst>
            <pc:docMk/>
            <pc:sldMk cId="1370808607" sldId="262"/>
            <ac:spMk id="2" creationId="{90C49BB8-5B64-0739-5B96-4555C4801518}"/>
          </ac:spMkLst>
        </pc:spChg>
        <pc:spChg chg="mod">
          <ac:chgData name="Lakshmanbharath _ 23285824 Kamepalli" userId="31ea823c9bae46f5" providerId="LiveId" clId="{8F405292-1774-49B4-A089-9B3BB48EB841}" dt="2023-10-19T19:05:17.146" v="4485" actId="123"/>
          <ac:spMkLst>
            <pc:docMk/>
            <pc:sldMk cId="1370808607" sldId="262"/>
            <ac:spMk id="3" creationId="{AEBAD3F0-E54A-E2E0-28AF-122FC09B8933}"/>
          </ac:spMkLst>
        </pc:spChg>
        <pc:picChg chg="add del mod">
          <ac:chgData name="Lakshmanbharath _ 23285824 Kamepalli" userId="31ea823c9bae46f5" providerId="LiveId" clId="{8F405292-1774-49B4-A089-9B3BB48EB841}" dt="2023-10-19T18:31:00.409" v="3589"/>
          <ac:picMkLst>
            <pc:docMk/>
            <pc:sldMk cId="1370808607" sldId="262"/>
            <ac:picMk id="2050" creationId="{E110A40B-9B5A-1D14-5FDE-F807AF5F67CD}"/>
          </ac:picMkLst>
        </pc:picChg>
        <pc:picChg chg="add del mod">
          <ac:chgData name="Lakshmanbharath _ 23285824 Kamepalli" userId="31ea823c9bae46f5" providerId="LiveId" clId="{8F405292-1774-49B4-A089-9B3BB48EB841}" dt="2023-10-19T18:31:12.472" v="3593"/>
          <ac:picMkLst>
            <pc:docMk/>
            <pc:sldMk cId="1370808607" sldId="262"/>
            <ac:picMk id="2052" creationId="{C261CE6F-7095-75F2-53FF-53CBA233DC2C}"/>
          </ac:picMkLst>
        </pc:picChg>
        <pc:picChg chg="add mod">
          <ac:chgData name="Lakshmanbharath _ 23285824 Kamepalli" userId="31ea823c9bae46f5" providerId="LiveId" clId="{8F405292-1774-49B4-A089-9B3BB48EB841}" dt="2023-10-19T18:39:41.080" v="4000" actId="1076"/>
          <ac:picMkLst>
            <pc:docMk/>
            <pc:sldMk cId="1370808607" sldId="262"/>
            <ac:picMk id="2054" creationId="{D328DE44-F5B5-DE3D-2233-98463CB1AA92}"/>
          </ac:picMkLst>
        </pc:picChg>
      </pc:sldChg>
      <pc:sldChg chg="addSp delSp modSp new mod">
        <pc:chgData name="Lakshmanbharath _ 23285824 Kamepalli" userId="31ea823c9bae46f5" providerId="LiveId" clId="{8F405292-1774-49B4-A089-9B3BB48EB841}" dt="2023-10-19T19:05:37.048" v="4487" actId="123"/>
        <pc:sldMkLst>
          <pc:docMk/>
          <pc:sldMk cId="877291389" sldId="263"/>
        </pc:sldMkLst>
        <pc:spChg chg="del mod">
          <ac:chgData name="Lakshmanbharath _ 23285824 Kamepalli" userId="31ea823c9bae46f5" providerId="LiveId" clId="{8F405292-1774-49B4-A089-9B3BB48EB841}" dt="2023-10-19T18:32:57.316" v="3617" actId="478"/>
          <ac:spMkLst>
            <pc:docMk/>
            <pc:sldMk cId="877291389" sldId="263"/>
            <ac:spMk id="2" creationId="{35DB1800-3826-3222-447B-78A212ADD2F4}"/>
          </ac:spMkLst>
        </pc:spChg>
        <pc:spChg chg="mod">
          <ac:chgData name="Lakshmanbharath _ 23285824 Kamepalli" userId="31ea823c9bae46f5" providerId="LiveId" clId="{8F405292-1774-49B4-A089-9B3BB48EB841}" dt="2023-10-19T19:05:37.048" v="4487" actId="123"/>
          <ac:spMkLst>
            <pc:docMk/>
            <pc:sldMk cId="877291389" sldId="263"/>
            <ac:spMk id="3" creationId="{E7053675-6D44-F685-FE2A-7A64EBC0153B}"/>
          </ac:spMkLst>
        </pc:spChg>
        <pc:picChg chg="add del mod">
          <ac:chgData name="Lakshmanbharath _ 23285824 Kamepalli" userId="31ea823c9bae46f5" providerId="LiveId" clId="{8F405292-1774-49B4-A089-9B3BB48EB841}" dt="2023-10-19T18:38:52.386" v="3985"/>
          <ac:picMkLst>
            <pc:docMk/>
            <pc:sldMk cId="877291389" sldId="263"/>
            <ac:picMk id="4" creationId="{ACC9B998-F8B1-74F6-EE7B-8309B5A11A1D}"/>
          </ac:picMkLst>
        </pc:picChg>
        <pc:picChg chg="add mod modCrop">
          <ac:chgData name="Lakshmanbharath _ 23285824 Kamepalli" userId="31ea823c9bae46f5" providerId="LiveId" clId="{8F405292-1774-49B4-A089-9B3BB48EB841}" dt="2023-10-19T18:40:27.608" v="4007" actId="14100"/>
          <ac:picMkLst>
            <pc:docMk/>
            <pc:sldMk cId="877291389" sldId="263"/>
            <ac:picMk id="5" creationId="{0822307D-94D9-822B-114F-87502EB0F6FC}"/>
          </ac:picMkLst>
        </pc:picChg>
        <pc:picChg chg="add del mod">
          <ac:chgData name="Lakshmanbharath _ 23285824 Kamepalli" userId="31ea823c9bae46f5" providerId="LiveId" clId="{8F405292-1774-49B4-A089-9B3BB48EB841}" dt="2023-10-19T18:37:38.626" v="3959"/>
          <ac:picMkLst>
            <pc:docMk/>
            <pc:sldMk cId="877291389" sldId="263"/>
            <ac:picMk id="3074" creationId="{3A9BF9AE-F44B-903A-6D8D-AD87804988AD}"/>
          </ac:picMkLst>
        </pc:picChg>
        <pc:picChg chg="add del mod">
          <ac:chgData name="Lakshmanbharath _ 23285824 Kamepalli" userId="31ea823c9bae46f5" providerId="LiveId" clId="{8F405292-1774-49B4-A089-9B3BB48EB841}" dt="2023-10-19T18:37:49.106" v="3963"/>
          <ac:picMkLst>
            <pc:docMk/>
            <pc:sldMk cId="877291389" sldId="263"/>
            <ac:picMk id="3076" creationId="{33667FA5-7816-93A7-484B-362178E6F165}"/>
          </ac:picMkLst>
        </pc:picChg>
        <pc:picChg chg="add del mod">
          <ac:chgData name="Lakshmanbharath _ 23285824 Kamepalli" userId="31ea823c9bae46f5" providerId="LiveId" clId="{8F405292-1774-49B4-A089-9B3BB48EB841}" dt="2023-10-19T18:38:27.549" v="3975"/>
          <ac:picMkLst>
            <pc:docMk/>
            <pc:sldMk cId="877291389" sldId="263"/>
            <ac:picMk id="3078" creationId="{5CBAFF45-22F7-541A-49C2-B5DEF09EA2B7}"/>
          </ac:picMkLst>
        </pc:picChg>
        <pc:picChg chg="add del mod">
          <ac:chgData name="Lakshmanbharath _ 23285824 Kamepalli" userId="31ea823c9bae46f5" providerId="LiveId" clId="{8F405292-1774-49B4-A089-9B3BB48EB841}" dt="2023-10-19T18:38:56.308" v="3987"/>
          <ac:picMkLst>
            <pc:docMk/>
            <pc:sldMk cId="877291389" sldId="263"/>
            <ac:picMk id="3080" creationId="{FE87186E-4B1D-EB3A-5576-EC36F0114425}"/>
          </ac:picMkLst>
        </pc:picChg>
      </pc:sldChg>
      <pc:sldChg chg="addSp delSp modSp new mod">
        <pc:chgData name="Lakshmanbharath _ 23285824 Kamepalli" userId="31ea823c9bae46f5" providerId="LiveId" clId="{8F405292-1774-49B4-A089-9B3BB48EB841}" dt="2023-10-19T19:05:44.251" v="4488" actId="123"/>
        <pc:sldMkLst>
          <pc:docMk/>
          <pc:sldMk cId="968989620" sldId="264"/>
        </pc:sldMkLst>
        <pc:spChg chg="del mod">
          <ac:chgData name="Lakshmanbharath _ 23285824 Kamepalli" userId="31ea823c9bae46f5" providerId="LiveId" clId="{8F405292-1774-49B4-A089-9B3BB48EB841}" dt="2023-10-19T18:40:45.640" v="4010" actId="478"/>
          <ac:spMkLst>
            <pc:docMk/>
            <pc:sldMk cId="968989620" sldId="264"/>
            <ac:spMk id="2" creationId="{DCAA6AAA-D606-22F5-0B2E-6D013A14AC3A}"/>
          </ac:spMkLst>
        </pc:spChg>
        <pc:spChg chg="mod">
          <ac:chgData name="Lakshmanbharath _ 23285824 Kamepalli" userId="31ea823c9bae46f5" providerId="LiveId" clId="{8F405292-1774-49B4-A089-9B3BB48EB841}" dt="2023-10-19T19:05:44.251" v="4488" actId="123"/>
          <ac:spMkLst>
            <pc:docMk/>
            <pc:sldMk cId="968989620" sldId="264"/>
            <ac:spMk id="3" creationId="{AAC3A6C3-4358-19BB-DF8A-C2435E271CE7}"/>
          </ac:spMkLst>
        </pc:spChg>
        <pc:picChg chg="add mod">
          <ac:chgData name="Lakshmanbharath _ 23285824 Kamepalli" userId="31ea823c9bae46f5" providerId="LiveId" clId="{8F405292-1774-49B4-A089-9B3BB48EB841}" dt="2023-10-19T18:47:47.616" v="4395" actId="14100"/>
          <ac:picMkLst>
            <pc:docMk/>
            <pc:sldMk cId="968989620" sldId="264"/>
            <ac:picMk id="4" creationId="{A90FCAA4-AD3D-9DBE-E4DE-9EE7A951653E}"/>
          </ac:picMkLst>
        </pc:picChg>
      </pc:sldChg>
      <pc:sldChg chg="addSp delSp modSp new mod">
        <pc:chgData name="Lakshmanbharath _ 23285824 Kamepalli" userId="31ea823c9bae46f5" providerId="LiveId" clId="{8F405292-1774-49B4-A089-9B3BB48EB841}" dt="2023-10-19T20:39:37.125" v="5437"/>
        <pc:sldMkLst>
          <pc:docMk/>
          <pc:sldMk cId="1729447868" sldId="265"/>
        </pc:sldMkLst>
        <pc:spChg chg="del mod">
          <ac:chgData name="Lakshmanbharath _ 23285824 Kamepalli" userId="31ea823c9bae46f5" providerId="LiveId" clId="{8F405292-1774-49B4-A089-9B3BB48EB841}" dt="2023-10-19T18:48:18.264" v="4398" actId="478"/>
          <ac:spMkLst>
            <pc:docMk/>
            <pc:sldMk cId="1729447868" sldId="265"/>
            <ac:spMk id="2" creationId="{EC6F65A0-30BC-41E9-9D24-3917097B36C8}"/>
          </ac:spMkLst>
        </pc:spChg>
        <pc:spChg chg="mod">
          <ac:chgData name="Lakshmanbharath _ 23285824 Kamepalli" userId="31ea823c9bae46f5" providerId="LiveId" clId="{8F405292-1774-49B4-A089-9B3BB48EB841}" dt="2023-10-19T20:39:37.125" v="5437"/>
          <ac:spMkLst>
            <pc:docMk/>
            <pc:sldMk cId="1729447868" sldId="265"/>
            <ac:spMk id="3" creationId="{4179B788-87A5-6178-BEC0-01960014F58F}"/>
          </ac:spMkLst>
        </pc:spChg>
        <pc:picChg chg="add mod">
          <ac:chgData name="Lakshmanbharath _ 23285824 Kamepalli" userId="31ea823c9bae46f5" providerId="LiveId" clId="{8F405292-1774-49B4-A089-9B3BB48EB841}" dt="2023-10-19T19:24:30.283" v="4666" actId="1076"/>
          <ac:picMkLst>
            <pc:docMk/>
            <pc:sldMk cId="1729447868" sldId="265"/>
            <ac:picMk id="4" creationId="{DF49010C-A8C5-7B22-B35D-5B76A8C3575D}"/>
          </ac:picMkLst>
        </pc:picChg>
      </pc:sldChg>
      <pc:sldChg chg="addSp delSp modSp new mod">
        <pc:chgData name="Lakshmanbharath _ 23285824 Kamepalli" userId="31ea823c9bae46f5" providerId="LiveId" clId="{8F405292-1774-49B4-A089-9B3BB48EB841}" dt="2023-10-19T19:09:35.579" v="4521" actId="20577"/>
        <pc:sldMkLst>
          <pc:docMk/>
          <pc:sldMk cId="2267741281" sldId="266"/>
        </pc:sldMkLst>
        <pc:spChg chg="del mod">
          <ac:chgData name="Lakshmanbharath _ 23285824 Kamepalli" userId="31ea823c9bae46f5" providerId="LiveId" clId="{8F405292-1774-49B4-A089-9B3BB48EB841}" dt="2023-10-19T19:07:03.587" v="4504" actId="478"/>
          <ac:spMkLst>
            <pc:docMk/>
            <pc:sldMk cId="2267741281" sldId="266"/>
            <ac:spMk id="2" creationId="{60B781E4-67F7-483F-64C0-90B2567904A5}"/>
          </ac:spMkLst>
        </pc:spChg>
        <pc:spChg chg="mod">
          <ac:chgData name="Lakshmanbharath _ 23285824 Kamepalli" userId="31ea823c9bae46f5" providerId="LiveId" clId="{8F405292-1774-49B4-A089-9B3BB48EB841}" dt="2023-10-19T19:09:35.579" v="4521" actId="20577"/>
          <ac:spMkLst>
            <pc:docMk/>
            <pc:sldMk cId="2267741281" sldId="266"/>
            <ac:spMk id="3" creationId="{219B06E7-FC7A-3E19-AA93-93DDD583283E}"/>
          </ac:spMkLst>
        </pc:spChg>
        <pc:picChg chg="add mod">
          <ac:chgData name="Lakshmanbharath _ 23285824 Kamepalli" userId="31ea823c9bae46f5" providerId="LiveId" clId="{8F405292-1774-49B4-A089-9B3BB48EB841}" dt="2023-10-19T19:09:33.276" v="4520" actId="14100"/>
          <ac:picMkLst>
            <pc:docMk/>
            <pc:sldMk cId="2267741281" sldId="266"/>
            <ac:picMk id="4" creationId="{D8634E68-E01B-C765-48DD-B5B19A83AB97}"/>
          </ac:picMkLst>
        </pc:picChg>
      </pc:sldChg>
      <pc:sldChg chg="new del">
        <pc:chgData name="Lakshmanbharath _ 23285824 Kamepalli" userId="31ea823c9bae46f5" providerId="LiveId" clId="{8F405292-1774-49B4-A089-9B3BB48EB841}" dt="2023-10-19T19:09:54.701" v="4523" actId="47"/>
        <pc:sldMkLst>
          <pc:docMk/>
          <pc:sldMk cId="193989128" sldId="267"/>
        </pc:sldMkLst>
      </pc:sldChg>
      <pc:sldChg chg="addSp delSp modSp new mod">
        <pc:chgData name="Lakshmanbharath _ 23285824 Kamepalli" userId="31ea823c9bae46f5" providerId="LiveId" clId="{8F405292-1774-49B4-A089-9B3BB48EB841}" dt="2023-10-19T19:12:27.516" v="4558" actId="1076"/>
        <pc:sldMkLst>
          <pc:docMk/>
          <pc:sldMk cId="1713153218" sldId="267"/>
        </pc:sldMkLst>
        <pc:spChg chg="del mod">
          <ac:chgData name="Lakshmanbharath _ 23285824 Kamepalli" userId="31ea823c9bae46f5" providerId="LiveId" clId="{8F405292-1774-49B4-A089-9B3BB48EB841}" dt="2023-10-19T19:10:03.904" v="4526" actId="478"/>
          <ac:spMkLst>
            <pc:docMk/>
            <pc:sldMk cId="1713153218" sldId="267"/>
            <ac:spMk id="2" creationId="{7FE7307A-6C84-AACE-1B0B-5DC7F4ADA8FA}"/>
          </ac:spMkLst>
        </pc:spChg>
        <pc:spChg chg="mod">
          <ac:chgData name="Lakshmanbharath _ 23285824 Kamepalli" userId="31ea823c9bae46f5" providerId="LiveId" clId="{8F405292-1774-49B4-A089-9B3BB48EB841}" dt="2023-10-19T19:12:22.932" v="4556" actId="14100"/>
          <ac:spMkLst>
            <pc:docMk/>
            <pc:sldMk cId="1713153218" sldId="267"/>
            <ac:spMk id="3" creationId="{BD5C3259-CA34-0BAB-FA09-38686327BF77}"/>
          </ac:spMkLst>
        </pc:spChg>
        <pc:picChg chg="add mod">
          <ac:chgData name="Lakshmanbharath _ 23285824 Kamepalli" userId="31ea823c9bae46f5" providerId="LiveId" clId="{8F405292-1774-49B4-A089-9B3BB48EB841}" dt="2023-10-19T19:12:25.037" v="4557" actId="1076"/>
          <ac:picMkLst>
            <pc:docMk/>
            <pc:sldMk cId="1713153218" sldId="267"/>
            <ac:picMk id="4" creationId="{7054D8B3-3473-8A5F-96BE-205EE4BE6381}"/>
          </ac:picMkLst>
        </pc:picChg>
        <pc:picChg chg="add mod">
          <ac:chgData name="Lakshmanbharath _ 23285824 Kamepalli" userId="31ea823c9bae46f5" providerId="LiveId" clId="{8F405292-1774-49B4-A089-9B3BB48EB841}" dt="2023-10-19T19:12:27.516" v="4558" actId="1076"/>
          <ac:picMkLst>
            <pc:docMk/>
            <pc:sldMk cId="1713153218" sldId="267"/>
            <ac:picMk id="5" creationId="{D3B3C2E7-812B-2312-041F-915E4274AD8E}"/>
          </ac:picMkLst>
        </pc:picChg>
      </pc:sldChg>
      <pc:sldChg chg="addSp delSp modSp new mod">
        <pc:chgData name="Lakshmanbharath _ 23285824 Kamepalli" userId="31ea823c9bae46f5" providerId="LiveId" clId="{8F405292-1774-49B4-A089-9B3BB48EB841}" dt="2023-10-19T19:16:11.572" v="4605" actId="1076"/>
        <pc:sldMkLst>
          <pc:docMk/>
          <pc:sldMk cId="3274864115" sldId="268"/>
        </pc:sldMkLst>
        <pc:spChg chg="del mod">
          <ac:chgData name="Lakshmanbharath _ 23285824 Kamepalli" userId="31ea823c9bae46f5" providerId="LiveId" clId="{8F405292-1774-49B4-A089-9B3BB48EB841}" dt="2023-10-19T19:12:50.439" v="4563" actId="478"/>
          <ac:spMkLst>
            <pc:docMk/>
            <pc:sldMk cId="3274864115" sldId="268"/>
            <ac:spMk id="2" creationId="{6F5E8614-5AC0-A6F3-B584-14A2D7B87ABC}"/>
          </ac:spMkLst>
        </pc:spChg>
        <pc:spChg chg="mod">
          <ac:chgData name="Lakshmanbharath _ 23285824 Kamepalli" userId="31ea823c9bae46f5" providerId="LiveId" clId="{8F405292-1774-49B4-A089-9B3BB48EB841}" dt="2023-10-19T19:15:03.533" v="4592" actId="14100"/>
          <ac:spMkLst>
            <pc:docMk/>
            <pc:sldMk cId="3274864115" sldId="268"/>
            <ac:spMk id="3" creationId="{BCB2F180-D797-98B0-2E5E-C311BBCB9E0C}"/>
          </ac:spMkLst>
        </pc:spChg>
        <pc:picChg chg="add mod">
          <ac:chgData name="Lakshmanbharath _ 23285824 Kamepalli" userId="31ea823c9bae46f5" providerId="LiveId" clId="{8F405292-1774-49B4-A089-9B3BB48EB841}" dt="2023-10-19T19:16:11.572" v="4605" actId="1076"/>
          <ac:picMkLst>
            <pc:docMk/>
            <pc:sldMk cId="3274864115" sldId="268"/>
            <ac:picMk id="4" creationId="{D3B50A54-6CFD-2015-2B78-2FE1E3CC34D7}"/>
          </ac:picMkLst>
        </pc:picChg>
        <pc:picChg chg="add mod">
          <ac:chgData name="Lakshmanbharath _ 23285824 Kamepalli" userId="31ea823c9bae46f5" providerId="LiveId" clId="{8F405292-1774-49B4-A089-9B3BB48EB841}" dt="2023-10-19T19:15:59.516" v="4603" actId="14100"/>
          <ac:picMkLst>
            <pc:docMk/>
            <pc:sldMk cId="3274864115" sldId="268"/>
            <ac:picMk id="5" creationId="{875159BF-46CD-2A25-6018-79B810D00319}"/>
          </ac:picMkLst>
        </pc:picChg>
      </pc:sldChg>
      <pc:sldChg chg="addSp delSp modSp new mod">
        <pc:chgData name="Lakshmanbharath _ 23285824 Kamepalli" userId="31ea823c9bae46f5" providerId="LiveId" clId="{8F405292-1774-49B4-A089-9B3BB48EB841}" dt="2023-10-19T19:17:46.852" v="4625" actId="14100"/>
        <pc:sldMkLst>
          <pc:docMk/>
          <pc:sldMk cId="1341962665" sldId="269"/>
        </pc:sldMkLst>
        <pc:spChg chg="del mod">
          <ac:chgData name="Lakshmanbharath _ 23285824 Kamepalli" userId="31ea823c9bae46f5" providerId="LiveId" clId="{8F405292-1774-49B4-A089-9B3BB48EB841}" dt="2023-10-19T19:16:30.158" v="4608" actId="478"/>
          <ac:spMkLst>
            <pc:docMk/>
            <pc:sldMk cId="1341962665" sldId="269"/>
            <ac:spMk id="2" creationId="{47A0ADA7-DCB0-03B3-AA81-D3C87801C553}"/>
          </ac:spMkLst>
        </pc:spChg>
        <pc:spChg chg="mod">
          <ac:chgData name="Lakshmanbharath _ 23285824 Kamepalli" userId="31ea823c9bae46f5" providerId="LiveId" clId="{8F405292-1774-49B4-A089-9B3BB48EB841}" dt="2023-10-19T19:17:46.852" v="4625" actId="14100"/>
          <ac:spMkLst>
            <pc:docMk/>
            <pc:sldMk cId="1341962665" sldId="269"/>
            <ac:spMk id="3" creationId="{5DBB5B84-B445-D76A-6842-4024A157405C}"/>
          </ac:spMkLst>
        </pc:spChg>
        <pc:picChg chg="add mod">
          <ac:chgData name="Lakshmanbharath _ 23285824 Kamepalli" userId="31ea823c9bae46f5" providerId="LiveId" clId="{8F405292-1774-49B4-A089-9B3BB48EB841}" dt="2023-10-19T19:17:38.308" v="4623" actId="14100"/>
          <ac:picMkLst>
            <pc:docMk/>
            <pc:sldMk cId="1341962665" sldId="269"/>
            <ac:picMk id="4" creationId="{AF794FC1-13A8-0932-9C28-D2B0A706190D}"/>
          </ac:picMkLst>
        </pc:picChg>
      </pc:sldChg>
      <pc:sldChg chg="addSp delSp modSp new mod">
        <pc:chgData name="Lakshmanbharath _ 23285824 Kamepalli" userId="31ea823c9bae46f5" providerId="LiveId" clId="{8F405292-1774-49B4-A089-9B3BB48EB841}" dt="2023-10-19T19:20:25.411" v="4662" actId="1076"/>
        <pc:sldMkLst>
          <pc:docMk/>
          <pc:sldMk cId="1458462793" sldId="270"/>
        </pc:sldMkLst>
        <pc:spChg chg="del mod">
          <ac:chgData name="Lakshmanbharath _ 23285824 Kamepalli" userId="31ea823c9bae46f5" providerId="LiveId" clId="{8F405292-1774-49B4-A089-9B3BB48EB841}" dt="2023-10-19T19:17:55.507" v="4628" actId="478"/>
          <ac:spMkLst>
            <pc:docMk/>
            <pc:sldMk cId="1458462793" sldId="270"/>
            <ac:spMk id="2" creationId="{17962B2E-8552-6D60-0F32-215A2F5D1E8F}"/>
          </ac:spMkLst>
        </pc:spChg>
        <pc:spChg chg="mod">
          <ac:chgData name="Lakshmanbharath _ 23285824 Kamepalli" userId="31ea823c9bae46f5" providerId="LiveId" clId="{8F405292-1774-49B4-A089-9B3BB48EB841}" dt="2023-10-19T19:20:04.884" v="4659" actId="14100"/>
          <ac:spMkLst>
            <pc:docMk/>
            <pc:sldMk cId="1458462793" sldId="270"/>
            <ac:spMk id="3" creationId="{909FF768-C39F-5F32-6011-B17710749A93}"/>
          </ac:spMkLst>
        </pc:spChg>
        <pc:picChg chg="add mod">
          <ac:chgData name="Lakshmanbharath _ 23285824 Kamepalli" userId="31ea823c9bae46f5" providerId="LiveId" clId="{8F405292-1774-49B4-A089-9B3BB48EB841}" dt="2023-10-19T19:19:50.131" v="4654" actId="1076"/>
          <ac:picMkLst>
            <pc:docMk/>
            <pc:sldMk cId="1458462793" sldId="270"/>
            <ac:picMk id="4" creationId="{045E49CB-279F-9320-81E5-F1932242B718}"/>
          </ac:picMkLst>
        </pc:picChg>
        <pc:picChg chg="add mod">
          <ac:chgData name="Lakshmanbharath _ 23285824 Kamepalli" userId="31ea823c9bae46f5" providerId="LiveId" clId="{8F405292-1774-49B4-A089-9B3BB48EB841}" dt="2023-10-19T19:20:25.411" v="4662" actId="1076"/>
          <ac:picMkLst>
            <pc:docMk/>
            <pc:sldMk cId="1458462793" sldId="270"/>
            <ac:picMk id="5" creationId="{B4BA03EF-3A47-C218-F49F-4B422D4F0E8F}"/>
          </ac:picMkLst>
        </pc:picChg>
      </pc:sldChg>
      <pc:sldChg chg="delSp modSp new mod">
        <pc:chgData name="Lakshmanbharath _ 23285824 Kamepalli" userId="31ea823c9bae46f5" providerId="LiveId" clId="{8F405292-1774-49B4-A089-9B3BB48EB841}" dt="2023-10-19T20:40:23.667" v="5443" actId="14100"/>
        <pc:sldMkLst>
          <pc:docMk/>
          <pc:sldMk cId="1593328930" sldId="271"/>
        </pc:sldMkLst>
        <pc:spChg chg="del mod">
          <ac:chgData name="Lakshmanbharath _ 23285824 Kamepalli" userId="31ea823c9bae46f5" providerId="LiveId" clId="{8F405292-1774-49B4-A089-9B3BB48EB841}" dt="2023-10-19T19:24:40.936" v="4669" actId="478"/>
          <ac:spMkLst>
            <pc:docMk/>
            <pc:sldMk cId="1593328930" sldId="271"/>
            <ac:spMk id="2" creationId="{70851AEC-6CC6-6B40-96D0-D658001D4827}"/>
          </ac:spMkLst>
        </pc:spChg>
        <pc:spChg chg="mod">
          <ac:chgData name="Lakshmanbharath _ 23285824 Kamepalli" userId="31ea823c9bae46f5" providerId="LiveId" clId="{8F405292-1774-49B4-A089-9B3BB48EB841}" dt="2023-10-19T20:40:23.667" v="5443" actId="14100"/>
          <ac:spMkLst>
            <pc:docMk/>
            <pc:sldMk cId="1593328930" sldId="271"/>
            <ac:spMk id="3" creationId="{2EC00CB2-575D-2D5F-F2F3-CCFDD1D37636}"/>
          </ac:spMkLst>
        </pc:spChg>
      </pc:sldChg>
      <pc:sldChg chg="delSp modSp new mod">
        <pc:chgData name="Lakshmanbharath _ 23285824 Kamepalli" userId="31ea823c9bae46f5" providerId="LiveId" clId="{8F405292-1774-49B4-A089-9B3BB48EB841}" dt="2023-10-19T19:34:38.238" v="4775" actId="5793"/>
        <pc:sldMkLst>
          <pc:docMk/>
          <pc:sldMk cId="891269897" sldId="272"/>
        </pc:sldMkLst>
        <pc:spChg chg="del mod">
          <ac:chgData name="Lakshmanbharath _ 23285824 Kamepalli" userId="31ea823c9bae46f5" providerId="LiveId" clId="{8F405292-1774-49B4-A089-9B3BB48EB841}" dt="2023-10-19T19:30:01.921" v="4731" actId="478"/>
          <ac:spMkLst>
            <pc:docMk/>
            <pc:sldMk cId="891269897" sldId="272"/>
            <ac:spMk id="2" creationId="{0C6C39B6-FBD4-A261-EBA3-EE73966445BC}"/>
          </ac:spMkLst>
        </pc:spChg>
        <pc:spChg chg="mod">
          <ac:chgData name="Lakshmanbharath _ 23285824 Kamepalli" userId="31ea823c9bae46f5" providerId="LiveId" clId="{8F405292-1774-49B4-A089-9B3BB48EB841}" dt="2023-10-19T19:34:38.238" v="4775" actId="5793"/>
          <ac:spMkLst>
            <pc:docMk/>
            <pc:sldMk cId="891269897" sldId="272"/>
            <ac:spMk id="3" creationId="{88944B7F-59D9-C412-5300-A57C7E4E01F5}"/>
          </ac:spMkLst>
        </pc:spChg>
      </pc:sldChg>
      <pc:sldChg chg="delSp modSp new mod">
        <pc:chgData name="Lakshmanbharath _ 23285824 Kamepalli" userId="31ea823c9bae46f5" providerId="LiveId" clId="{8F405292-1774-49B4-A089-9B3BB48EB841}" dt="2023-10-19T19:37:15.021" v="4807" actId="14100"/>
        <pc:sldMkLst>
          <pc:docMk/>
          <pc:sldMk cId="4099089299" sldId="273"/>
        </pc:sldMkLst>
        <pc:spChg chg="del mod">
          <ac:chgData name="Lakshmanbharath _ 23285824 Kamepalli" userId="31ea823c9bae46f5" providerId="LiveId" clId="{8F405292-1774-49B4-A089-9B3BB48EB841}" dt="2023-10-19T19:32:01.779" v="4751" actId="478"/>
          <ac:spMkLst>
            <pc:docMk/>
            <pc:sldMk cId="4099089299" sldId="273"/>
            <ac:spMk id="2" creationId="{1CF30F00-8F72-E3BF-A465-B6F18B6BE0DE}"/>
          </ac:spMkLst>
        </pc:spChg>
        <pc:spChg chg="mod">
          <ac:chgData name="Lakshmanbharath _ 23285824 Kamepalli" userId="31ea823c9bae46f5" providerId="LiveId" clId="{8F405292-1774-49B4-A089-9B3BB48EB841}" dt="2023-10-19T19:37:15.021" v="4807" actId="14100"/>
          <ac:spMkLst>
            <pc:docMk/>
            <pc:sldMk cId="4099089299" sldId="273"/>
            <ac:spMk id="3" creationId="{FD96E555-1F5A-F8DF-4021-B72CDFA6DB1E}"/>
          </ac:spMkLst>
        </pc:spChg>
      </pc:sldChg>
      <pc:sldChg chg="addSp delSp modSp new mod">
        <pc:chgData name="Lakshmanbharath _ 23285824 Kamepalli" userId="31ea823c9bae46f5" providerId="LiveId" clId="{8F405292-1774-49B4-A089-9B3BB48EB841}" dt="2023-10-19T19:44:14.842" v="4814" actId="1076"/>
        <pc:sldMkLst>
          <pc:docMk/>
          <pc:sldMk cId="1134325905" sldId="274"/>
        </pc:sldMkLst>
        <pc:spChg chg="del mod">
          <ac:chgData name="Lakshmanbharath _ 23285824 Kamepalli" userId="31ea823c9bae46f5" providerId="LiveId" clId="{8F405292-1774-49B4-A089-9B3BB48EB841}" dt="2023-10-19T19:35:41.081" v="4790" actId="478"/>
          <ac:spMkLst>
            <pc:docMk/>
            <pc:sldMk cId="1134325905" sldId="274"/>
            <ac:spMk id="2" creationId="{57489A29-7A99-310D-EF69-4F21114C1F2E}"/>
          </ac:spMkLst>
        </pc:spChg>
        <pc:spChg chg="mod">
          <ac:chgData name="Lakshmanbharath _ 23285824 Kamepalli" userId="31ea823c9bae46f5" providerId="LiveId" clId="{8F405292-1774-49B4-A089-9B3BB48EB841}" dt="2023-10-19T19:37:45.543" v="4809" actId="123"/>
          <ac:spMkLst>
            <pc:docMk/>
            <pc:sldMk cId="1134325905" sldId="274"/>
            <ac:spMk id="3" creationId="{051E0439-C3DE-8DBD-0CAB-7C93FE19B58A}"/>
          </ac:spMkLst>
        </pc:spChg>
        <pc:picChg chg="add mod">
          <ac:chgData name="Lakshmanbharath _ 23285824 Kamepalli" userId="31ea823c9bae46f5" providerId="LiveId" clId="{8F405292-1774-49B4-A089-9B3BB48EB841}" dt="2023-10-19T19:44:14.842" v="4814" actId="1076"/>
          <ac:picMkLst>
            <pc:docMk/>
            <pc:sldMk cId="1134325905" sldId="274"/>
            <ac:picMk id="4" creationId="{4D418695-0F7E-36A5-5546-425DBA425E6E}"/>
          </ac:picMkLst>
        </pc:picChg>
      </pc:sldChg>
      <pc:sldChg chg="modSp new mod">
        <pc:chgData name="Lakshmanbharath _ 23285824 Kamepalli" userId="31ea823c9bae46f5" providerId="LiveId" clId="{8F405292-1774-49B4-A089-9B3BB48EB841}" dt="2023-10-19T20:40:43.991" v="5445"/>
        <pc:sldMkLst>
          <pc:docMk/>
          <pc:sldMk cId="3459497243" sldId="275"/>
        </pc:sldMkLst>
        <pc:spChg chg="mod">
          <ac:chgData name="Lakshmanbharath _ 23285824 Kamepalli" userId="31ea823c9bae46f5" providerId="LiveId" clId="{8F405292-1774-49B4-A089-9B3BB48EB841}" dt="2023-10-19T20:40:43.991" v="5445"/>
          <ac:spMkLst>
            <pc:docMk/>
            <pc:sldMk cId="3459497243" sldId="275"/>
            <ac:spMk id="2" creationId="{179AE07E-9495-8358-A413-1E2430A6F2FA}"/>
          </ac:spMkLst>
        </pc:spChg>
        <pc:spChg chg="mod">
          <ac:chgData name="Lakshmanbharath _ 23285824 Kamepalli" userId="31ea823c9bae46f5" providerId="LiveId" clId="{8F405292-1774-49B4-A089-9B3BB48EB841}" dt="2023-10-19T19:54:41.110" v="4923" actId="20577"/>
          <ac:spMkLst>
            <pc:docMk/>
            <pc:sldMk cId="3459497243" sldId="275"/>
            <ac:spMk id="3" creationId="{566B8E2E-7BA7-B168-CBE7-6EA3644E4612}"/>
          </ac:spMkLst>
        </pc:spChg>
      </pc:sldChg>
      <pc:sldChg chg="delSp modSp new mod">
        <pc:chgData name="Lakshmanbharath _ 23285824 Kamepalli" userId="31ea823c9bae46f5" providerId="LiveId" clId="{8F405292-1774-49B4-A089-9B3BB48EB841}" dt="2023-10-19T20:51:32.115" v="5514" actId="14100"/>
        <pc:sldMkLst>
          <pc:docMk/>
          <pc:sldMk cId="3180984798" sldId="276"/>
        </pc:sldMkLst>
        <pc:spChg chg="del mod">
          <ac:chgData name="Lakshmanbharath _ 23285824 Kamepalli" userId="31ea823c9bae46f5" providerId="LiveId" clId="{8F405292-1774-49B4-A089-9B3BB48EB841}" dt="2023-10-19T19:51:55.620" v="4894" actId="478"/>
          <ac:spMkLst>
            <pc:docMk/>
            <pc:sldMk cId="3180984798" sldId="276"/>
            <ac:spMk id="2" creationId="{E5EDD476-DD5F-54C6-86B7-DD9FB9225C35}"/>
          </ac:spMkLst>
        </pc:spChg>
        <pc:spChg chg="mod">
          <ac:chgData name="Lakshmanbharath _ 23285824 Kamepalli" userId="31ea823c9bae46f5" providerId="LiveId" clId="{8F405292-1774-49B4-A089-9B3BB48EB841}" dt="2023-10-19T20:51:32.115" v="5514" actId="14100"/>
          <ac:spMkLst>
            <pc:docMk/>
            <pc:sldMk cId="3180984798" sldId="276"/>
            <ac:spMk id="3" creationId="{96D36CD5-0241-4E78-F11D-FA0196CA907E}"/>
          </ac:spMkLst>
        </pc:spChg>
      </pc:sldChg>
      <pc:sldChg chg="delSp modSp new mod">
        <pc:chgData name="Lakshmanbharath _ 23285824 Kamepalli" userId="31ea823c9bae46f5" providerId="LiveId" clId="{8F405292-1774-49B4-A089-9B3BB48EB841}" dt="2023-10-19T19:57:18.720" v="4968" actId="5793"/>
        <pc:sldMkLst>
          <pc:docMk/>
          <pc:sldMk cId="4244500172" sldId="277"/>
        </pc:sldMkLst>
        <pc:spChg chg="del mod">
          <ac:chgData name="Lakshmanbharath _ 23285824 Kamepalli" userId="31ea823c9bae46f5" providerId="LiveId" clId="{8F405292-1774-49B4-A089-9B3BB48EB841}" dt="2023-10-19T19:55:06.219" v="4926" actId="478"/>
          <ac:spMkLst>
            <pc:docMk/>
            <pc:sldMk cId="4244500172" sldId="277"/>
            <ac:spMk id="2" creationId="{3271AB14-745B-65B6-F685-00D0A7200465}"/>
          </ac:spMkLst>
        </pc:spChg>
        <pc:spChg chg="mod">
          <ac:chgData name="Lakshmanbharath _ 23285824 Kamepalli" userId="31ea823c9bae46f5" providerId="LiveId" clId="{8F405292-1774-49B4-A089-9B3BB48EB841}" dt="2023-10-19T19:57:18.720" v="4968" actId="5793"/>
          <ac:spMkLst>
            <pc:docMk/>
            <pc:sldMk cId="4244500172" sldId="277"/>
            <ac:spMk id="3" creationId="{4566ECB4-F0D2-BB37-6E39-1426D5C232DD}"/>
          </ac:spMkLst>
        </pc:spChg>
      </pc:sldChg>
      <pc:sldChg chg="modSp new mod">
        <pc:chgData name="Lakshmanbharath _ 23285824 Kamepalli" userId="31ea823c9bae46f5" providerId="LiveId" clId="{8F405292-1774-49B4-A089-9B3BB48EB841}" dt="2023-10-19T20:51:56.267" v="5518" actId="14100"/>
        <pc:sldMkLst>
          <pc:docMk/>
          <pc:sldMk cId="2479628666" sldId="278"/>
        </pc:sldMkLst>
        <pc:spChg chg="mod">
          <ac:chgData name="Lakshmanbharath _ 23285824 Kamepalli" userId="31ea823c9bae46f5" providerId="LiveId" clId="{8F405292-1774-49B4-A089-9B3BB48EB841}" dt="2023-10-19T20:51:56.267" v="5518" actId="14100"/>
          <ac:spMkLst>
            <pc:docMk/>
            <pc:sldMk cId="2479628666" sldId="278"/>
            <ac:spMk id="2" creationId="{902AC562-CBD6-78CA-7CC0-2A31EC0148EB}"/>
          </ac:spMkLst>
        </pc:spChg>
        <pc:spChg chg="mod">
          <ac:chgData name="Lakshmanbharath _ 23285824 Kamepalli" userId="31ea823c9bae46f5" providerId="LiveId" clId="{8F405292-1774-49B4-A089-9B3BB48EB841}" dt="2023-10-19T20:51:51.268" v="5517" actId="14100"/>
          <ac:spMkLst>
            <pc:docMk/>
            <pc:sldMk cId="2479628666" sldId="278"/>
            <ac:spMk id="3" creationId="{D69176A6-EC3F-6B34-832B-3FBB33C3C053}"/>
          </ac:spMkLst>
        </pc:spChg>
      </pc:sldChg>
      <pc:sldChg chg="new del">
        <pc:chgData name="Lakshmanbharath _ 23285824 Kamepalli" userId="31ea823c9bae46f5" providerId="LiveId" clId="{8F405292-1774-49B4-A089-9B3BB48EB841}" dt="2023-10-19T20:03:49.298" v="4995" actId="680"/>
        <pc:sldMkLst>
          <pc:docMk/>
          <pc:sldMk cId="3538181738" sldId="278"/>
        </pc:sldMkLst>
      </pc:sldChg>
      <pc:sldChg chg="delSp modSp new mod">
        <pc:chgData name="Lakshmanbharath _ 23285824 Kamepalli" userId="31ea823c9bae46f5" providerId="LiveId" clId="{8F405292-1774-49B4-A089-9B3BB48EB841}" dt="2023-10-19T20:13:28.581" v="5120" actId="14100"/>
        <pc:sldMkLst>
          <pc:docMk/>
          <pc:sldMk cId="484674524" sldId="279"/>
        </pc:sldMkLst>
        <pc:spChg chg="del mod">
          <ac:chgData name="Lakshmanbharath _ 23285824 Kamepalli" userId="31ea823c9bae46f5" providerId="LiveId" clId="{8F405292-1774-49B4-A089-9B3BB48EB841}" dt="2023-10-19T20:06:52.086" v="5044" actId="478"/>
          <ac:spMkLst>
            <pc:docMk/>
            <pc:sldMk cId="484674524" sldId="279"/>
            <ac:spMk id="2" creationId="{91C54FB9-7F7F-4880-8DD3-1982F552E7A5}"/>
          </ac:spMkLst>
        </pc:spChg>
        <pc:spChg chg="mod">
          <ac:chgData name="Lakshmanbharath _ 23285824 Kamepalli" userId="31ea823c9bae46f5" providerId="LiveId" clId="{8F405292-1774-49B4-A089-9B3BB48EB841}" dt="2023-10-19T20:13:28.581" v="5120" actId="14100"/>
          <ac:spMkLst>
            <pc:docMk/>
            <pc:sldMk cId="484674524" sldId="279"/>
            <ac:spMk id="3" creationId="{83E76074-564A-4755-4CBD-162A8C8F3D61}"/>
          </ac:spMkLst>
        </pc:spChg>
      </pc:sldChg>
      <pc:sldChg chg="delSp modSp new mod">
        <pc:chgData name="Lakshmanbharath _ 23285824 Kamepalli" userId="31ea823c9bae46f5" providerId="LiveId" clId="{8F405292-1774-49B4-A089-9B3BB48EB841}" dt="2023-10-20T09:01:11.026" v="5537" actId="2711"/>
        <pc:sldMkLst>
          <pc:docMk/>
          <pc:sldMk cId="1244679276" sldId="280"/>
        </pc:sldMkLst>
        <pc:spChg chg="del mod">
          <ac:chgData name="Lakshmanbharath _ 23285824 Kamepalli" userId="31ea823c9bae46f5" providerId="LiveId" clId="{8F405292-1774-49B4-A089-9B3BB48EB841}" dt="2023-10-19T20:07:55.499" v="5057" actId="478"/>
          <ac:spMkLst>
            <pc:docMk/>
            <pc:sldMk cId="1244679276" sldId="280"/>
            <ac:spMk id="2" creationId="{1983086C-28EE-2CF3-6216-FB5D44D6C4EC}"/>
          </ac:spMkLst>
        </pc:spChg>
        <pc:spChg chg="mod">
          <ac:chgData name="Lakshmanbharath _ 23285824 Kamepalli" userId="31ea823c9bae46f5" providerId="LiveId" clId="{8F405292-1774-49B4-A089-9B3BB48EB841}" dt="2023-10-20T09:01:11.026" v="5537" actId="2711"/>
          <ac:spMkLst>
            <pc:docMk/>
            <pc:sldMk cId="1244679276" sldId="280"/>
            <ac:spMk id="3" creationId="{CFABC81C-3F28-9503-4CAA-A7A5EE251675}"/>
          </ac:spMkLst>
        </pc:spChg>
      </pc:sldChg>
      <pc:sldChg chg="modSp new mod">
        <pc:chgData name="Lakshmanbharath _ 23285824 Kamepalli" userId="31ea823c9bae46f5" providerId="LiveId" clId="{8F405292-1774-49B4-A089-9B3BB48EB841}" dt="2023-10-19T20:41:15.014" v="5451"/>
        <pc:sldMkLst>
          <pc:docMk/>
          <pc:sldMk cId="2081656713" sldId="281"/>
        </pc:sldMkLst>
        <pc:spChg chg="mod">
          <ac:chgData name="Lakshmanbharath _ 23285824 Kamepalli" userId="31ea823c9bae46f5" providerId="LiveId" clId="{8F405292-1774-49B4-A089-9B3BB48EB841}" dt="2023-10-19T20:41:15.014" v="5451"/>
          <ac:spMkLst>
            <pc:docMk/>
            <pc:sldMk cId="2081656713" sldId="281"/>
            <ac:spMk id="2" creationId="{022116F4-2DCE-8891-B906-2CCB22458D21}"/>
          </ac:spMkLst>
        </pc:spChg>
        <pc:spChg chg="mod">
          <ac:chgData name="Lakshmanbharath _ 23285824 Kamepalli" userId="31ea823c9bae46f5" providerId="LiveId" clId="{8F405292-1774-49B4-A089-9B3BB48EB841}" dt="2023-10-19T20:18:13.764" v="5194" actId="207"/>
          <ac:spMkLst>
            <pc:docMk/>
            <pc:sldMk cId="2081656713" sldId="281"/>
            <ac:spMk id="3" creationId="{43C0354E-D8CB-BC78-AB3E-4DC71A2202D2}"/>
          </ac:spMkLst>
        </pc:spChg>
      </pc:sldChg>
      <pc:sldChg chg="delSp modSp new mod">
        <pc:chgData name="Lakshmanbharath _ 23285824 Kamepalli" userId="31ea823c9bae46f5" providerId="LiveId" clId="{8F405292-1774-49B4-A089-9B3BB48EB841}" dt="2023-10-20T09:07:04.016" v="5540" actId="14100"/>
        <pc:sldMkLst>
          <pc:docMk/>
          <pc:sldMk cId="2865195356" sldId="282"/>
        </pc:sldMkLst>
        <pc:spChg chg="del mod">
          <ac:chgData name="Lakshmanbharath _ 23285824 Kamepalli" userId="31ea823c9bae46f5" providerId="LiveId" clId="{8F405292-1774-49B4-A089-9B3BB48EB841}" dt="2023-10-19T20:18:22.269" v="5197" actId="478"/>
          <ac:spMkLst>
            <pc:docMk/>
            <pc:sldMk cId="2865195356" sldId="282"/>
            <ac:spMk id="2" creationId="{73B98ECB-8FAC-5026-0A5C-548081F76BC1}"/>
          </ac:spMkLst>
        </pc:spChg>
        <pc:spChg chg="mod">
          <ac:chgData name="Lakshmanbharath _ 23285824 Kamepalli" userId="31ea823c9bae46f5" providerId="LiveId" clId="{8F405292-1774-49B4-A089-9B3BB48EB841}" dt="2023-10-20T09:07:04.016" v="5540" actId="14100"/>
          <ac:spMkLst>
            <pc:docMk/>
            <pc:sldMk cId="2865195356" sldId="282"/>
            <ac:spMk id="3" creationId="{3BB15D6A-D566-504E-0774-2588D6F851E6}"/>
          </ac:spMkLst>
        </pc:spChg>
      </pc:sldChg>
      <pc:sldChg chg="modSp new mod">
        <pc:chgData name="Lakshmanbharath _ 23285824 Kamepalli" userId="31ea823c9bae46f5" providerId="LiveId" clId="{8F405292-1774-49B4-A089-9B3BB48EB841}" dt="2023-10-19T20:52:39.019" v="5523" actId="14100"/>
        <pc:sldMkLst>
          <pc:docMk/>
          <pc:sldMk cId="1796533691" sldId="283"/>
        </pc:sldMkLst>
        <pc:spChg chg="mod">
          <ac:chgData name="Lakshmanbharath _ 23285824 Kamepalli" userId="31ea823c9bae46f5" providerId="LiveId" clId="{8F405292-1774-49B4-A089-9B3BB48EB841}" dt="2023-10-19T20:52:35.427" v="5522" actId="14100"/>
          <ac:spMkLst>
            <pc:docMk/>
            <pc:sldMk cId="1796533691" sldId="283"/>
            <ac:spMk id="2" creationId="{24B10440-416E-C990-DEC9-E889C837646F}"/>
          </ac:spMkLst>
        </pc:spChg>
        <pc:spChg chg="mod">
          <ac:chgData name="Lakshmanbharath _ 23285824 Kamepalli" userId="31ea823c9bae46f5" providerId="LiveId" clId="{8F405292-1774-49B4-A089-9B3BB48EB841}" dt="2023-10-19T20:52:39.019" v="5523" actId="14100"/>
          <ac:spMkLst>
            <pc:docMk/>
            <pc:sldMk cId="1796533691" sldId="283"/>
            <ac:spMk id="3" creationId="{AA10D5D6-D53B-F279-EF5F-2CFAEFF69DBE}"/>
          </ac:spMkLst>
        </pc:spChg>
      </pc:sldChg>
      <pc:sldChg chg="delSp modSp new mod">
        <pc:chgData name="Lakshmanbharath _ 23285824 Kamepalli" userId="31ea823c9bae46f5" providerId="LiveId" clId="{8F405292-1774-49B4-A089-9B3BB48EB841}" dt="2023-10-19T20:52:53.250" v="5525" actId="14100"/>
        <pc:sldMkLst>
          <pc:docMk/>
          <pc:sldMk cId="995193396" sldId="284"/>
        </pc:sldMkLst>
        <pc:spChg chg="del mod">
          <ac:chgData name="Lakshmanbharath _ 23285824 Kamepalli" userId="31ea823c9bae46f5" providerId="LiveId" clId="{8F405292-1774-49B4-A089-9B3BB48EB841}" dt="2023-10-19T20:31:21.639" v="5323" actId="478"/>
          <ac:spMkLst>
            <pc:docMk/>
            <pc:sldMk cId="995193396" sldId="284"/>
            <ac:spMk id="2" creationId="{081811A5-F4A3-AD1C-BB0A-7B8B49F821B2}"/>
          </ac:spMkLst>
        </pc:spChg>
        <pc:spChg chg="mod">
          <ac:chgData name="Lakshmanbharath _ 23285824 Kamepalli" userId="31ea823c9bae46f5" providerId="LiveId" clId="{8F405292-1774-49B4-A089-9B3BB48EB841}" dt="2023-10-19T20:52:53.250" v="5525" actId="14100"/>
          <ac:spMkLst>
            <pc:docMk/>
            <pc:sldMk cId="995193396" sldId="284"/>
            <ac:spMk id="3" creationId="{BFA55EDC-C364-0085-0935-E97D3F68F24E}"/>
          </ac:spMkLst>
        </pc:spChg>
      </pc:sldChg>
      <pc:sldChg chg="delSp modSp new mod">
        <pc:chgData name="Lakshmanbharath _ 23285824 Kamepalli" userId="31ea823c9bae46f5" providerId="LiveId" clId="{8F405292-1774-49B4-A089-9B3BB48EB841}" dt="2023-10-19T20:35:30.707" v="5377" actId="5793"/>
        <pc:sldMkLst>
          <pc:docMk/>
          <pc:sldMk cId="2080841738" sldId="285"/>
        </pc:sldMkLst>
        <pc:spChg chg="del mod">
          <ac:chgData name="Lakshmanbharath _ 23285824 Kamepalli" userId="31ea823c9bae46f5" providerId="LiveId" clId="{8F405292-1774-49B4-A089-9B3BB48EB841}" dt="2023-10-19T20:33:20.946" v="5349" actId="478"/>
          <ac:spMkLst>
            <pc:docMk/>
            <pc:sldMk cId="2080841738" sldId="285"/>
            <ac:spMk id="2" creationId="{6A0E7B0D-7F97-24CF-7F8F-4E945B750777}"/>
          </ac:spMkLst>
        </pc:spChg>
        <pc:spChg chg="mod">
          <ac:chgData name="Lakshmanbharath _ 23285824 Kamepalli" userId="31ea823c9bae46f5" providerId="LiveId" clId="{8F405292-1774-49B4-A089-9B3BB48EB841}" dt="2023-10-19T20:35:30.707" v="5377" actId="5793"/>
          <ac:spMkLst>
            <pc:docMk/>
            <pc:sldMk cId="2080841738" sldId="285"/>
            <ac:spMk id="3" creationId="{37DFADC4-69B9-6079-6DEA-FEAED81F0F3D}"/>
          </ac:spMkLst>
        </pc:spChg>
      </pc:sldChg>
      <pc:sldChg chg="delSp modSp new mod">
        <pc:chgData name="Lakshmanbharath _ 23285824 Kamepalli" userId="31ea823c9bae46f5" providerId="LiveId" clId="{8F405292-1774-49B4-A089-9B3BB48EB841}" dt="2023-10-19T20:36:35.109" v="5393" actId="5793"/>
        <pc:sldMkLst>
          <pc:docMk/>
          <pc:sldMk cId="2552080722" sldId="286"/>
        </pc:sldMkLst>
        <pc:spChg chg="del mod">
          <ac:chgData name="Lakshmanbharath _ 23285824 Kamepalli" userId="31ea823c9bae46f5" providerId="LiveId" clId="{8F405292-1774-49B4-A089-9B3BB48EB841}" dt="2023-10-19T20:35:36.984" v="5380" actId="478"/>
          <ac:spMkLst>
            <pc:docMk/>
            <pc:sldMk cId="2552080722" sldId="286"/>
            <ac:spMk id="2" creationId="{FBD9538C-11C2-1FFC-595C-867A0582FFF4}"/>
          </ac:spMkLst>
        </pc:spChg>
        <pc:spChg chg="mod">
          <ac:chgData name="Lakshmanbharath _ 23285824 Kamepalli" userId="31ea823c9bae46f5" providerId="LiveId" clId="{8F405292-1774-49B4-A089-9B3BB48EB841}" dt="2023-10-19T20:36:35.109" v="5393" actId="5793"/>
          <ac:spMkLst>
            <pc:docMk/>
            <pc:sldMk cId="2552080722" sldId="286"/>
            <ac:spMk id="3" creationId="{9B4DBA5A-C1CE-5E8E-BCE1-B406E2DF0B18}"/>
          </ac:spMkLst>
        </pc:spChg>
      </pc:sldChg>
      <pc:sldChg chg="delSp modSp new mod">
        <pc:chgData name="Lakshmanbharath _ 23285824 Kamepalli" userId="31ea823c9bae46f5" providerId="LiveId" clId="{8F405292-1774-49B4-A089-9B3BB48EB841}" dt="2023-10-19T20:37:52.111" v="5432" actId="255"/>
        <pc:sldMkLst>
          <pc:docMk/>
          <pc:sldMk cId="2957249102" sldId="287"/>
        </pc:sldMkLst>
        <pc:spChg chg="del mod">
          <ac:chgData name="Lakshmanbharath _ 23285824 Kamepalli" userId="31ea823c9bae46f5" providerId="LiveId" clId="{8F405292-1774-49B4-A089-9B3BB48EB841}" dt="2023-10-19T20:36:45.630" v="5396" actId="478"/>
          <ac:spMkLst>
            <pc:docMk/>
            <pc:sldMk cId="2957249102" sldId="287"/>
            <ac:spMk id="2" creationId="{6F11154E-87D1-7CCE-B4C9-9C386868A8D7}"/>
          </ac:spMkLst>
        </pc:spChg>
        <pc:spChg chg="mod">
          <ac:chgData name="Lakshmanbharath _ 23285824 Kamepalli" userId="31ea823c9bae46f5" providerId="LiveId" clId="{8F405292-1774-49B4-A089-9B3BB48EB841}" dt="2023-10-19T20:37:52.111" v="5432" actId="255"/>
          <ac:spMkLst>
            <pc:docMk/>
            <pc:sldMk cId="2957249102" sldId="287"/>
            <ac:spMk id="3" creationId="{D0598D64-73BA-E8CC-415E-813DFB76988F}"/>
          </ac:spMkLst>
        </pc:spChg>
      </pc:sldChg>
      <pc:sldMasterChg chg="setBg modSldLayout">
        <pc:chgData name="Lakshmanbharath _ 23285824 Kamepalli" userId="31ea823c9bae46f5" providerId="LiveId" clId="{8F405292-1774-49B4-A089-9B3BB48EB841}" dt="2023-10-18T10:30:05.441" v="183"/>
        <pc:sldMasterMkLst>
          <pc:docMk/>
          <pc:sldMasterMk cId="2309362938" sldId="2147483648"/>
        </pc:sldMasterMkLst>
        <pc:sldLayoutChg chg="setBg">
          <pc:chgData name="Lakshmanbharath _ 23285824 Kamepalli" userId="31ea823c9bae46f5" providerId="LiveId" clId="{8F405292-1774-49B4-A089-9B3BB48EB841}" dt="2023-10-18T10:30:05.441" v="183"/>
          <pc:sldLayoutMkLst>
            <pc:docMk/>
            <pc:sldMasterMk cId="2309362938" sldId="2147483648"/>
            <pc:sldLayoutMk cId="974985036" sldId="2147483649"/>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3159572422" sldId="2147483650"/>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1348601496" sldId="2147483651"/>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4205415991" sldId="2147483652"/>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2712030273" sldId="2147483653"/>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998970457" sldId="2147483654"/>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1241593186" sldId="2147483655"/>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1860516899" sldId="2147483656"/>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3730479925" sldId="2147483657"/>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1612379627" sldId="2147483658"/>
          </pc:sldLayoutMkLst>
        </pc:sldLayoutChg>
        <pc:sldLayoutChg chg="setBg">
          <pc:chgData name="Lakshmanbharath _ 23285824 Kamepalli" userId="31ea823c9bae46f5" providerId="LiveId" clId="{8F405292-1774-49B4-A089-9B3BB48EB841}" dt="2023-10-18T10:30:05.441" v="183"/>
          <pc:sldLayoutMkLst>
            <pc:docMk/>
            <pc:sldMasterMk cId="2309362938" sldId="2147483648"/>
            <pc:sldLayoutMk cId="3382667421" sldId="2147483659"/>
          </pc:sldLayoutMkLst>
        </pc:sldLayoutChg>
      </pc:sldMasterChg>
      <pc:sldMasterChg chg="addSldLayout delSldLayout modSldLayout">
        <pc:chgData name="Lakshmanbharath _ 23285824 Kamepalli" userId="31ea823c9bae46f5" providerId="LiveId" clId="{8F405292-1774-49B4-A089-9B3BB48EB841}" dt="2023-10-19T20:50:25.847" v="5512" actId="11529"/>
        <pc:sldMasterMkLst>
          <pc:docMk/>
          <pc:sldMasterMk cId="2609683189" sldId="2147483660"/>
        </pc:sldMasterMkLst>
        <pc:sldLayoutChg chg="addSp delSp modSp mod">
          <pc:chgData name="Lakshmanbharath _ 23285824 Kamepalli" userId="31ea823c9bae46f5" providerId="LiveId" clId="{8F405292-1774-49B4-A089-9B3BB48EB841}" dt="2023-10-19T20:50:25.847" v="5512" actId="11529"/>
          <pc:sldLayoutMkLst>
            <pc:docMk/>
            <pc:sldMasterMk cId="2609683189" sldId="2147483660"/>
            <pc:sldLayoutMk cId="427842503" sldId="2147483662"/>
          </pc:sldLayoutMkLst>
          <pc:spChg chg="mod">
            <ac:chgData name="Lakshmanbharath _ 23285824 Kamepalli" userId="31ea823c9bae46f5" providerId="LiveId" clId="{8F405292-1774-49B4-A089-9B3BB48EB841}" dt="2023-10-19T20:50:17.459" v="5499" actId="207"/>
            <ac:spMkLst>
              <pc:docMk/>
              <pc:sldMasterMk cId="2609683189" sldId="2147483660"/>
              <pc:sldLayoutMk cId="427842503" sldId="2147483662"/>
              <ac:spMk id="2" creationId="{DDC9C5D3-2E0A-3D67-B261-144C3CCFB268}"/>
            </ac:spMkLst>
          </pc:spChg>
          <pc:spChg chg="add del mod">
            <ac:chgData name="Lakshmanbharath _ 23285824 Kamepalli" userId="31ea823c9bae46f5" providerId="LiveId" clId="{8F405292-1774-49B4-A089-9B3BB48EB841}" dt="2023-10-19T20:50:25.847" v="5512" actId="11529"/>
            <ac:spMkLst>
              <pc:docMk/>
              <pc:sldMasterMk cId="2609683189" sldId="2147483660"/>
              <pc:sldLayoutMk cId="427842503" sldId="2147483662"/>
              <ac:spMk id="7" creationId="{8344FBBD-19E9-7834-DD8C-DFB400977246}"/>
            </ac:spMkLst>
          </pc:spChg>
        </pc:sldLayoutChg>
        <pc:sldLayoutChg chg="new del mod">
          <pc:chgData name="Lakshmanbharath _ 23285824 Kamepalli" userId="31ea823c9bae46f5" providerId="LiveId" clId="{8F405292-1774-49B4-A089-9B3BB48EB841}" dt="2023-10-19T20:44:15.828" v="5461" actId="11236"/>
          <pc:sldLayoutMkLst>
            <pc:docMk/>
            <pc:sldMasterMk cId="2609683189" sldId="2147483660"/>
            <pc:sldLayoutMk cId="156468756" sldId="2147483672"/>
          </pc:sldLayoutMkLst>
        </pc:sldLayoutChg>
        <pc:sldLayoutChg chg="new del mod">
          <pc:chgData name="Lakshmanbharath _ 23285824 Kamepalli" userId="31ea823c9bae46f5" providerId="LiveId" clId="{8F405292-1774-49B4-A089-9B3BB48EB841}" dt="2023-10-19T20:44:15.222" v="5460" actId="11236"/>
          <pc:sldLayoutMkLst>
            <pc:docMk/>
            <pc:sldMasterMk cId="2609683189" sldId="2147483660"/>
            <pc:sldLayoutMk cId="4168703728" sldId="2147483673"/>
          </pc:sldLayoutMkLst>
        </pc:sldLayoutChg>
        <pc:sldLayoutChg chg="new del mod">
          <pc:chgData name="Lakshmanbharath _ 23285824 Kamepalli" userId="31ea823c9bae46f5" providerId="LiveId" clId="{8F405292-1774-49B4-A089-9B3BB48EB841}" dt="2023-10-19T20:44:13.879" v="5457" actId="11236"/>
          <pc:sldLayoutMkLst>
            <pc:docMk/>
            <pc:sldMasterMk cId="2609683189" sldId="2147483660"/>
            <pc:sldLayoutMk cId="1243407992" sldId="2147483674"/>
          </pc:sldLayoutMkLst>
        </pc:sldLayoutChg>
        <pc:sldLayoutChg chg="new del mod">
          <pc:chgData name="Lakshmanbharath _ 23285824 Kamepalli" userId="31ea823c9bae46f5" providerId="LiveId" clId="{8F405292-1774-49B4-A089-9B3BB48EB841}" dt="2023-10-19T20:44:14.438" v="5459" actId="11236"/>
          <pc:sldLayoutMkLst>
            <pc:docMk/>
            <pc:sldMasterMk cId="2609683189" sldId="2147483660"/>
            <pc:sldLayoutMk cId="3795277701" sldId="2147483674"/>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494E-3334-D884-FFB7-71424193A4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8C1851-FDB4-1C04-1CD4-0EC6111624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E53674-540A-A863-630A-8C5452BF3E6E}"/>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5" name="Footer Placeholder 4">
            <a:extLst>
              <a:ext uri="{FF2B5EF4-FFF2-40B4-BE49-F238E27FC236}">
                <a16:creationId xmlns:a16="http://schemas.microsoft.com/office/drawing/2014/main" id="{746277A4-932B-9C52-130F-EBAC63A36B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3DC9DC-7254-BBB8-01A0-79FAD4505AD7}"/>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2943427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47F12-999E-B8F3-DD49-B2B5DC091B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437937-FEEC-7845-9F5B-7024CDB82C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6DBD37-BAAD-C35C-C240-F08AFCC24FD8}"/>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5" name="Footer Placeholder 4">
            <a:extLst>
              <a:ext uri="{FF2B5EF4-FFF2-40B4-BE49-F238E27FC236}">
                <a16:creationId xmlns:a16="http://schemas.microsoft.com/office/drawing/2014/main" id="{6A2FCC0E-9A98-0883-2EF8-776BD20205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5F6CD1-5472-2846-A4B0-E13AA1A6CF72}"/>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302216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DF9638-DF04-9EE2-8C63-CF589DF14D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D25850-22ED-92DE-9D3B-88CFCF60E8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2969FD-9531-9AD4-D7BD-DF30AAF8EE8B}"/>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5" name="Footer Placeholder 4">
            <a:extLst>
              <a:ext uri="{FF2B5EF4-FFF2-40B4-BE49-F238E27FC236}">
                <a16:creationId xmlns:a16="http://schemas.microsoft.com/office/drawing/2014/main" id="{06F1C82C-CB2A-7C62-D862-16CFE9D0F3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15AC71-DAAD-EF7F-87BD-1A20D95FCC02}"/>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1345148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C5D3-2E0A-3D67-B261-144C3CCFB2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E612D6-6214-C526-60CE-92F24EA9C8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E7B169-62DA-F233-D377-815A0E15AC4F}"/>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5" name="Footer Placeholder 4">
            <a:extLst>
              <a:ext uri="{FF2B5EF4-FFF2-40B4-BE49-F238E27FC236}">
                <a16:creationId xmlns:a16="http://schemas.microsoft.com/office/drawing/2014/main" id="{872C0A23-945E-805F-070E-5AFF0CDF44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8D294-F507-0FE0-0B63-FD853D279524}"/>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42784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5742-6408-477B-D22F-CFD2AF5F1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EFF0AF8-B7A7-9D64-5F3C-85A3D29EC9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D2468-F5EE-E420-0276-B867627274EE}"/>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5" name="Footer Placeholder 4">
            <a:extLst>
              <a:ext uri="{FF2B5EF4-FFF2-40B4-BE49-F238E27FC236}">
                <a16:creationId xmlns:a16="http://schemas.microsoft.com/office/drawing/2014/main" id="{CC87EF63-F79A-68AB-F7A5-620C403B18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4AC24A-0842-C68F-9B6B-D3BE2567BA6E}"/>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978801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5F60-7523-600A-F4EC-5F2084B803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824910-B3C8-9EC2-F3BB-FA440A6A2A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06E4DD-14EB-984F-E044-8234370F92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F9EEC4-DF97-F86E-A6D9-B8C6DFB80FE0}"/>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6" name="Footer Placeholder 5">
            <a:extLst>
              <a:ext uri="{FF2B5EF4-FFF2-40B4-BE49-F238E27FC236}">
                <a16:creationId xmlns:a16="http://schemas.microsoft.com/office/drawing/2014/main" id="{CD103B67-3D87-AF5B-D9D9-A0F631272A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D6A744-04D8-43FF-632B-D474C899CDE5}"/>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298879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F46B9-C564-9BF9-7FAA-A5FA16C79D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68AE28-0CCC-D54B-4D4B-E6F32EC22E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73977-9B96-4DF5-2C19-0FF4F246A0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6EF65D-F61B-8579-6E4F-7F46BF3923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0723B-7283-9B38-8186-35C020FC8E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B78E029-5089-7371-F307-D7E4DC2AA43F}"/>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8" name="Footer Placeholder 7">
            <a:extLst>
              <a:ext uri="{FF2B5EF4-FFF2-40B4-BE49-F238E27FC236}">
                <a16:creationId xmlns:a16="http://schemas.microsoft.com/office/drawing/2014/main" id="{A624E75D-6D63-88E9-4B6B-A959B57E4A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1311BC-6793-9C8E-C763-CC1DCD7737F5}"/>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293272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7AFD-B591-9BB7-504B-6CB334FBFD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912006-53E0-45C8-EFAC-804C780AEA64}"/>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4" name="Footer Placeholder 3">
            <a:extLst>
              <a:ext uri="{FF2B5EF4-FFF2-40B4-BE49-F238E27FC236}">
                <a16:creationId xmlns:a16="http://schemas.microsoft.com/office/drawing/2014/main" id="{43FF0421-BBEE-BB66-D146-4A336966F6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128CF6-737E-E4CF-752B-46D928D17445}"/>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1961946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1C233-23D5-499D-65F5-F202CC0F5F52}"/>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3" name="Footer Placeholder 2">
            <a:extLst>
              <a:ext uri="{FF2B5EF4-FFF2-40B4-BE49-F238E27FC236}">
                <a16:creationId xmlns:a16="http://schemas.microsoft.com/office/drawing/2014/main" id="{C3B32648-AED8-35E6-2BEE-A50FCAF77B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763ECB-12DA-46AE-EB19-3754BF5830A6}"/>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211846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CE005-2EF4-6FB8-EBCF-36AF7A92F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FF8A23-5F88-5D55-4FF8-B7042A784B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E349658-B306-B825-8F0D-1D9544ECF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90CDB1-1CC3-0613-8D66-049623FB38CA}"/>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6" name="Footer Placeholder 5">
            <a:extLst>
              <a:ext uri="{FF2B5EF4-FFF2-40B4-BE49-F238E27FC236}">
                <a16:creationId xmlns:a16="http://schemas.microsoft.com/office/drawing/2014/main" id="{FCECC1DD-6039-A55C-3CE6-6954939C49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796C62-CA0B-437C-6858-50FBE70A8C59}"/>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1821132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0440-9912-E499-3BBB-E56D6FDAF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E8079F-DF82-B11E-5A90-41C84650AD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8F6F8CC-2032-43AD-6934-8740B85BC3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704F94-9D1F-EBAD-B13E-E321E887ACBE}"/>
              </a:ext>
            </a:extLst>
          </p:cNvPr>
          <p:cNvSpPr>
            <a:spLocks noGrp="1"/>
          </p:cNvSpPr>
          <p:nvPr>
            <p:ph type="dt" sz="half" idx="10"/>
          </p:nvPr>
        </p:nvSpPr>
        <p:spPr/>
        <p:txBody>
          <a:bodyPr/>
          <a:lstStyle/>
          <a:p>
            <a:fld id="{DDEBC990-9039-4423-909F-1048AEA704FC}" type="datetimeFigureOut">
              <a:rPr lang="en-IN" smtClean="0"/>
              <a:t>20-10-2023</a:t>
            </a:fld>
            <a:endParaRPr lang="en-IN"/>
          </a:p>
        </p:txBody>
      </p:sp>
      <p:sp>
        <p:nvSpPr>
          <p:cNvPr id="6" name="Footer Placeholder 5">
            <a:extLst>
              <a:ext uri="{FF2B5EF4-FFF2-40B4-BE49-F238E27FC236}">
                <a16:creationId xmlns:a16="http://schemas.microsoft.com/office/drawing/2014/main" id="{9921FBBB-0A15-1926-BF7C-E95082F83C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CB78A8-716B-E22B-9E5B-FBB1C232E8F4}"/>
              </a:ext>
            </a:extLst>
          </p:cNvPr>
          <p:cNvSpPr>
            <a:spLocks noGrp="1"/>
          </p:cNvSpPr>
          <p:nvPr>
            <p:ph type="sldNum" sz="quarter" idx="12"/>
          </p:nvPr>
        </p:nvSpPr>
        <p:spPr/>
        <p:txBody>
          <a:bodyPr/>
          <a:lstStyle/>
          <a:p>
            <a:fld id="{71294374-4A4A-4070-889F-5ED0D488D393}" type="slidenum">
              <a:rPr lang="en-IN" smtClean="0"/>
              <a:t>‹#›</a:t>
            </a:fld>
            <a:endParaRPr lang="en-IN"/>
          </a:p>
        </p:txBody>
      </p:sp>
    </p:spTree>
    <p:extLst>
      <p:ext uri="{BB962C8B-B14F-4D97-AF65-F5344CB8AC3E}">
        <p14:creationId xmlns:p14="http://schemas.microsoft.com/office/powerpoint/2010/main" val="2451037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B94579-B547-15F3-883F-FCE1CF4B31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51045E-EEF1-24AF-093E-A119A4BD1A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3D1E5C-1AE2-095E-DB33-5440B17D0F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EBC990-9039-4423-909F-1048AEA704FC}" type="datetimeFigureOut">
              <a:rPr lang="en-IN" smtClean="0"/>
              <a:t>20-10-2023</a:t>
            </a:fld>
            <a:endParaRPr lang="en-IN"/>
          </a:p>
        </p:txBody>
      </p:sp>
      <p:sp>
        <p:nvSpPr>
          <p:cNvPr id="5" name="Footer Placeholder 4">
            <a:extLst>
              <a:ext uri="{FF2B5EF4-FFF2-40B4-BE49-F238E27FC236}">
                <a16:creationId xmlns:a16="http://schemas.microsoft.com/office/drawing/2014/main" id="{0D6314B3-6077-27D4-094E-0C241FFA80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5059CC-B666-D2BD-5D62-5467A2CD91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94374-4A4A-4070-889F-5ED0D488D393}" type="slidenum">
              <a:rPr lang="en-IN" smtClean="0"/>
              <a:t>‹#›</a:t>
            </a:fld>
            <a:endParaRPr lang="en-IN"/>
          </a:p>
        </p:txBody>
      </p:sp>
    </p:spTree>
    <p:extLst>
      <p:ext uri="{BB962C8B-B14F-4D97-AF65-F5344CB8AC3E}">
        <p14:creationId xmlns:p14="http://schemas.microsoft.com/office/powerpoint/2010/main" val="2609683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S8LtFQWMID0" TargetMode="External"/><Relationship Id="rId2" Type="http://schemas.openxmlformats.org/officeDocument/2006/relationships/hyperlink" Target="https://youtu.be/f9Ea77SDqA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A1F51-8474-3D52-6D40-9253115BE7FB}"/>
              </a:ext>
            </a:extLst>
          </p:cNvPr>
          <p:cNvSpPr>
            <a:spLocks noGrp="1"/>
          </p:cNvSpPr>
          <p:nvPr>
            <p:ph type="ctrTitle"/>
          </p:nvPr>
        </p:nvSpPr>
        <p:spPr>
          <a:xfrm>
            <a:off x="1524000" y="564776"/>
            <a:ext cx="8130989" cy="2303931"/>
          </a:xfrm>
        </p:spPr>
        <p:txBody>
          <a:bodyPr>
            <a:normAutofit fontScale="90000"/>
          </a:bodyPr>
          <a:lstStyle/>
          <a:p>
            <a:r>
              <a:rPr lang="en-US" b="1" i="0" dirty="0">
                <a:solidFill>
                  <a:srgbClr val="374151"/>
                </a:solidFill>
                <a:effectLst/>
                <a:latin typeface="Sitka Banner Semibold" pitchFamily="2" charset="0"/>
              </a:rPr>
              <a:t>"</a:t>
            </a:r>
            <a:r>
              <a:rPr lang="en-US" sz="5300" b="1" i="0" dirty="0">
                <a:solidFill>
                  <a:srgbClr val="0070C0"/>
                </a:solidFill>
                <a:effectLst/>
                <a:latin typeface="Sitka Banner Semibold" pitchFamily="2" charset="0"/>
              </a:rPr>
              <a:t>Revolutionizing Ashok Leyland: A Comprehensive Digital Marketing Strategy</a:t>
            </a:r>
            <a:r>
              <a:rPr lang="en-US" b="1" i="0" dirty="0">
                <a:solidFill>
                  <a:srgbClr val="374151"/>
                </a:solidFill>
                <a:effectLst/>
                <a:latin typeface="Sitka Banner Semibold" pitchFamily="2" charset="0"/>
              </a:rPr>
              <a:t>"</a:t>
            </a:r>
            <a:endParaRPr lang="en-IN" b="1" dirty="0">
              <a:latin typeface="Sitka Banner Semibold" pitchFamily="2" charset="0"/>
            </a:endParaRPr>
          </a:p>
        </p:txBody>
      </p:sp>
      <p:sp>
        <p:nvSpPr>
          <p:cNvPr id="3" name="Subtitle 2">
            <a:extLst>
              <a:ext uri="{FF2B5EF4-FFF2-40B4-BE49-F238E27FC236}">
                <a16:creationId xmlns:a16="http://schemas.microsoft.com/office/drawing/2014/main" id="{8BE115C8-F76A-8DFD-8DAB-55E670B21069}"/>
              </a:ext>
            </a:extLst>
          </p:cNvPr>
          <p:cNvSpPr>
            <a:spLocks noGrp="1"/>
          </p:cNvSpPr>
          <p:nvPr>
            <p:ph type="subTitle" idx="1"/>
          </p:nvPr>
        </p:nvSpPr>
        <p:spPr>
          <a:xfrm>
            <a:off x="549649" y="2985247"/>
            <a:ext cx="10883151" cy="3425637"/>
          </a:xfrm>
        </p:spPr>
        <p:txBody>
          <a:bodyPr anchor="ctr">
            <a:normAutofit/>
          </a:bodyPr>
          <a:lstStyle/>
          <a:p>
            <a:pPr algn="l">
              <a:lnSpc>
                <a:spcPct val="100000"/>
              </a:lnSpc>
            </a:pPr>
            <a:r>
              <a:rPr lang="en-US" b="1" dirty="0">
                <a:solidFill>
                  <a:srgbClr val="00B050"/>
                </a:solidFill>
              </a:rPr>
              <a:t>TEAM ID                 : LTVIP2023TMID11824</a:t>
            </a:r>
            <a:endParaRPr lang="en-IN" b="1" dirty="0">
              <a:solidFill>
                <a:srgbClr val="00B050"/>
              </a:solidFill>
            </a:endParaRPr>
          </a:p>
          <a:p>
            <a:pPr algn="l">
              <a:lnSpc>
                <a:spcPct val="100000"/>
              </a:lnSpc>
            </a:pPr>
            <a:r>
              <a:rPr lang="en-IN" b="1" dirty="0">
                <a:solidFill>
                  <a:srgbClr val="00B050"/>
                </a:solidFill>
              </a:rPr>
              <a:t>PROJECT TITLE      : </a:t>
            </a:r>
            <a:r>
              <a:rPr lang="en-US" b="1" i="0" dirty="0">
                <a:solidFill>
                  <a:srgbClr val="00B050"/>
                </a:solidFill>
                <a:effectLst/>
              </a:rPr>
              <a:t>COMPREHENSIVE DIGITAL MARKETING FOR ASHOK LEYLAND LTD</a:t>
            </a:r>
          </a:p>
          <a:p>
            <a:pPr algn="l">
              <a:lnSpc>
                <a:spcPct val="100000"/>
              </a:lnSpc>
            </a:pPr>
            <a:r>
              <a:rPr lang="en-US" b="1" dirty="0">
                <a:solidFill>
                  <a:srgbClr val="00B050"/>
                </a:solidFill>
              </a:rPr>
              <a:t>TEAM LEADER       : KAMEPALLI CHANDINI</a:t>
            </a:r>
          </a:p>
          <a:p>
            <a:pPr algn="l">
              <a:lnSpc>
                <a:spcPct val="100000"/>
              </a:lnSpc>
            </a:pPr>
            <a:r>
              <a:rPr lang="en-US" b="1" dirty="0">
                <a:solidFill>
                  <a:srgbClr val="00B050"/>
                </a:solidFill>
              </a:rPr>
              <a:t>TEAM MEMBERS  : SUNDRU NAGAVAMSI</a:t>
            </a:r>
          </a:p>
          <a:p>
            <a:pPr algn="l">
              <a:lnSpc>
                <a:spcPct val="100000"/>
              </a:lnSpc>
            </a:pPr>
            <a:r>
              <a:rPr lang="en-US" b="1" dirty="0">
                <a:solidFill>
                  <a:srgbClr val="00B050"/>
                </a:solidFill>
              </a:rPr>
              <a:t>                                   MADAMANCHI VENKATESH</a:t>
            </a:r>
          </a:p>
          <a:p>
            <a:pPr algn="l">
              <a:lnSpc>
                <a:spcPct val="100000"/>
              </a:lnSpc>
            </a:pPr>
            <a:r>
              <a:rPr lang="en-US" b="1" dirty="0">
                <a:solidFill>
                  <a:srgbClr val="00B050"/>
                </a:solidFill>
              </a:rPr>
              <a:t>                                   THOTA SURESH</a:t>
            </a:r>
          </a:p>
        </p:txBody>
      </p:sp>
    </p:spTree>
    <p:extLst>
      <p:ext uri="{BB962C8B-B14F-4D97-AF65-F5344CB8AC3E}">
        <p14:creationId xmlns:p14="http://schemas.microsoft.com/office/powerpoint/2010/main" val="3902485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9B788-87A5-6178-BEC0-01960014F58F}"/>
              </a:ext>
            </a:extLst>
          </p:cNvPr>
          <p:cNvSpPr>
            <a:spLocks noGrp="1"/>
          </p:cNvSpPr>
          <p:nvPr>
            <p:ph idx="1"/>
          </p:nvPr>
        </p:nvSpPr>
        <p:spPr>
          <a:xfrm>
            <a:off x="519952" y="349624"/>
            <a:ext cx="11322423" cy="6284258"/>
          </a:xfrm>
        </p:spPr>
        <p:txBody>
          <a:bodyPr>
            <a:normAutofit/>
          </a:bodyPr>
          <a:lstStyle/>
          <a:p>
            <a:pPr marL="0" indent="0">
              <a:buNone/>
            </a:pPr>
            <a:r>
              <a:rPr lang="en-US" sz="4800" u="sng" dirty="0">
                <a:solidFill>
                  <a:schemeClr val="accent2"/>
                </a:solidFill>
                <a:effectLst>
                  <a:outerShdw blurRad="38100" dist="38100" dir="2700000" algn="tl">
                    <a:srgbClr val="000000">
                      <a:alpha val="43137"/>
                    </a:srgbClr>
                  </a:outerShdw>
                </a:effectLst>
                <a:latin typeface="Sitka Banner Semibold" pitchFamily="2" charset="0"/>
              </a:rPr>
              <a:t>COMPETITOR ANALYSIS</a:t>
            </a:r>
          </a:p>
          <a:p>
            <a:pPr algn="just" fontAlgn="base"/>
            <a:r>
              <a:rPr lang="en-US" sz="2400" b="0" i="0" dirty="0">
                <a:solidFill>
                  <a:srgbClr val="FF0000"/>
                </a:solidFill>
                <a:effectLst/>
              </a:rPr>
              <a:t>Ashok Leyland’s major competitors are Eicher’s Volvo, Mahindra &amp; Mahindra, Tata Motors, and Bharat Benz. </a:t>
            </a:r>
          </a:p>
          <a:p>
            <a:pPr algn="just" fontAlgn="base"/>
            <a:r>
              <a:rPr lang="en-US" sz="2400" b="0" i="0" dirty="0">
                <a:solidFill>
                  <a:srgbClr val="FF0000"/>
                </a:solidFill>
                <a:effectLst/>
              </a:rPr>
              <a:t>Business-wise, All of its competitors make sure that they keep Ashok Leyland’s price, quality, and other safety standards in check. But let us see what Ashok Leyland’s competitors are up to on their social media and digital marketing strategies.</a:t>
            </a:r>
          </a:p>
          <a:p>
            <a:pPr marL="0" indent="0">
              <a:buNone/>
            </a:pPr>
            <a:endParaRPr lang="en-IN" sz="4800" dirty="0">
              <a:solidFill>
                <a:schemeClr val="accent2"/>
              </a:solidFill>
              <a:latin typeface="Sitka Banner Semibold" pitchFamily="2" charset="0"/>
            </a:endParaRPr>
          </a:p>
        </p:txBody>
      </p:sp>
      <p:pic>
        <p:nvPicPr>
          <p:cNvPr id="4" name="Picture 3">
            <a:extLst>
              <a:ext uri="{FF2B5EF4-FFF2-40B4-BE49-F238E27FC236}">
                <a16:creationId xmlns:a16="http://schemas.microsoft.com/office/drawing/2014/main" id="{DF49010C-A8C5-7B22-B35D-5B76A8C3575D}"/>
              </a:ext>
            </a:extLst>
          </p:cNvPr>
          <p:cNvPicPr>
            <a:picLocks noChangeAspect="1"/>
          </p:cNvPicPr>
          <p:nvPr/>
        </p:nvPicPr>
        <p:blipFill>
          <a:blip r:embed="rId2"/>
          <a:stretch>
            <a:fillRect/>
          </a:stretch>
        </p:blipFill>
        <p:spPr>
          <a:xfrm>
            <a:off x="3173505" y="3352798"/>
            <a:ext cx="4536141" cy="2832847"/>
          </a:xfrm>
          <a:prstGeom prst="rect">
            <a:avLst/>
          </a:prstGeom>
        </p:spPr>
      </p:pic>
    </p:spTree>
    <p:extLst>
      <p:ext uri="{BB962C8B-B14F-4D97-AF65-F5344CB8AC3E}">
        <p14:creationId xmlns:p14="http://schemas.microsoft.com/office/powerpoint/2010/main" val="1729447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9B06E7-FC7A-3E19-AA93-93DDD583283E}"/>
              </a:ext>
            </a:extLst>
          </p:cNvPr>
          <p:cNvSpPr>
            <a:spLocks noGrp="1"/>
          </p:cNvSpPr>
          <p:nvPr>
            <p:ph idx="1"/>
          </p:nvPr>
        </p:nvSpPr>
        <p:spPr>
          <a:xfrm>
            <a:off x="466165" y="376518"/>
            <a:ext cx="11277600" cy="6078070"/>
          </a:xfrm>
        </p:spPr>
        <p:txBody>
          <a:bodyPr>
            <a:normAutofit/>
          </a:bodyPr>
          <a:lstStyle/>
          <a:p>
            <a:pPr marL="0" indent="0" algn="just" fontAlgn="base">
              <a:buNone/>
            </a:pPr>
            <a:r>
              <a:rPr lang="en-US" sz="2400" b="0" i="0" dirty="0">
                <a:solidFill>
                  <a:srgbClr val="FF0000"/>
                </a:solidFill>
                <a:effectLst/>
              </a:rPr>
              <a:t>1. Mahindra &amp; Mahindra</a:t>
            </a:r>
          </a:p>
          <a:p>
            <a:pPr algn="just" fontAlgn="base"/>
            <a:r>
              <a:rPr lang="en-US" sz="2400" b="0" i="0" dirty="0">
                <a:solidFill>
                  <a:srgbClr val="FF0000"/>
                </a:solidFill>
                <a:effectLst/>
              </a:rPr>
              <a:t>Mahindra &amp; Mahindra has a page on Instagram, Facebook, and Twitter. They post frequently and their content is customer-centered. Using the hashtag #PeopleWhoRise, they share inspirational stories to connect well with their customers on their social media handles. It also commands a strong digital presence over all of its competitors.</a:t>
            </a:r>
          </a:p>
          <a:p>
            <a:pPr marL="0" indent="0">
              <a:buNone/>
            </a:pPr>
            <a:endParaRPr lang="en-IN" sz="2400" dirty="0">
              <a:solidFill>
                <a:srgbClr val="FF0000"/>
              </a:solidFill>
            </a:endParaRPr>
          </a:p>
        </p:txBody>
      </p:sp>
      <p:pic>
        <p:nvPicPr>
          <p:cNvPr id="4" name="Picture 3">
            <a:extLst>
              <a:ext uri="{FF2B5EF4-FFF2-40B4-BE49-F238E27FC236}">
                <a16:creationId xmlns:a16="http://schemas.microsoft.com/office/drawing/2014/main" id="{D8634E68-E01B-C765-48DD-B5B19A83AB97}"/>
              </a:ext>
            </a:extLst>
          </p:cNvPr>
          <p:cNvPicPr>
            <a:picLocks noChangeAspect="1"/>
          </p:cNvPicPr>
          <p:nvPr/>
        </p:nvPicPr>
        <p:blipFill>
          <a:blip r:embed="rId2"/>
          <a:stretch>
            <a:fillRect/>
          </a:stretch>
        </p:blipFill>
        <p:spPr>
          <a:xfrm>
            <a:off x="2886635" y="2375647"/>
            <a:ext cx="5959649" cy="3648354"/>
          </a:xfrm>
          <a:prstGeom prst="rect">
            <a:avLst/>
          </a:prstGeom>
        </p:spPr>
      </p:pic>
    </p:spTree>
    <p:extLst>
      <p:ext uri="{BB962C8B-B14F-4D97-AF65-F5344CB8AC3E}">
        <p14:creationId xmlns:p14="http://schemas.microsoft.com/office/powerpoint/2010/main" val="226774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C3259-CA34-0BAB-FA09-38686327BF77}"/>
              </a:ext>
            </a:extLst>
          </p:cNvPr>
          <p:cNvSpPr>
            <a:spLocks noGrp="1"/>
          </p:cNvSpPr>
          <p:nvPr>
            <p:ph idx="1"/>
          </p:nvPr>
        </p:nvSpPr>
        <p:spPr>
          <a:xfrm>
            <a:off x="510988" y="215154"/>
            <a:ext cx="11268636" cy="6517340"/>
          </a:xfrm>
        </p:spPr>
        <p:txBody>
          <a:bodyPr>
            <a:normAutofit/>
          </a:bodyPr>
          <a:lstStyle/>
          <a:p>
            <a:pPr algn="just" fontAlgn="base"/>
            <a:r>
              <a:rPr lang="en-US" sz="2400" b="0" i="0" dirty="0">
                <a:solidFill>
                  <a:srgbClr val="FF0000"/>
                </a:solidFill>
                <a:effectLst/>
              </a:rPr>
              <a:t>It also has a You tube channel for each of its automobile products and also has a main channel that showcases the Mahindra group as a whole.</a:t>
            </a:r>
          </a:p>
          <a:p>
            <a:pPr algn="just" fontAlgn="base"/>
            <a:r>
              <a:rPr lang="en-US" sz="2400" b="0" i="0" dirty="0">
                <a:solidFill>
                  <a:srgbClr val="FF0000"/>
                </a:solidFill>
                <a:effectLst/>
              </a:rPr>
              <a:t>It also has separate social media handles for its automobile products just like it has on You tube. Let us look at its other competitors.</a:t>
            </a:r>
          </a:p>
        </p:txBody>
      </p:sp>
      <p:pic>
        <p:nvPicPr>
          <p:cNvPr id="4" name="Picture 3">
            <a:extLst>
              <a:ext uri="{FF2B5EF4-FFF2-40B4-BE49-F238E27FC236}">
                <a16:creationId xmlns:a16="http://schemas.microsoft.com/office/drawing/2014/main" id="{7054D8B3-3473-8A5F-96BE-205EE4BE6381}"/>
              </a:ext>
            </a:extLst>
          </p:cNvPr>
          <p:cNvPicPr>
            <a:picLocks noChangeAspect="1"/>
          </p:cNvPicPr>
          <p:nvPr/>
        </p:nvPicPr>
        <p:blipFill>
          <a:blip r:embed="rId2"/>
          <a:stretch>
            <a:fillRect/>
          </a:stretch>
        </p:blipFill>
        <p:spPr>
          <a:xfrm>
            <a:off x="2141583" y="1839304"/>
            <a:ext cx="8007445" cy="2112449"/>
          </a:xfrm>
          <a:prstGeom prst="rect">
            <a:avLst/>
          </a:prstGeom>
        </p:spPr>
      </p:pic>
      <p:pic>
        <p:nvPicPr>
          <p:cNvPr id="5" name="Picture 4">
            <a:extLst>
              <a:ext uri="{FF2B5EF4-FFF2-40B4-BE49-F238E27FC236}">
                <a16:creationId xmlns:a16="http://schemas.microsoft.com/office/drawing/2014/main" id="{D3B3C2E7-812B-2312-041F-915E4274AD8E}"/>
              </a:ext>
            </a:extLst>
          </p:cNvPr>
          <p:cNvPicPr>
            <a:picLocks noChangeAspect="1"/>
          </p:cNvPicPr>
          <p:nvPr/>
        </p:nvPicPr>
        <p:blipFill>
          <a:blip r:embed="rId3"/>
          <a:stretch>
            <a:fillRect/>
          </a:stretch>
        </p:blipFill>
        <p:spPr>
          <a:xfrm>
            <a:off x="2141582" y="4103978"/>
            <a:ext cx="8007445" cy="2157587"/>
          </a:xfrm>
          <a:prstGeom prst="rect">
            <a:avLst/>
          </a:prstGeom>
        </p:spPr>
      </p:pic>
    </p:spTree>
    <p:extLst>
      <p:ext uri="{BB962C8B-B14F-4D97-AF65-F5344CB8AC3E}">
        <p14:creationId xmlns:p14="http://schemas.microsoft.com/office/powerpoint/2010/main" val="1713153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B2F180-D797-98B0-2E5E-C311BBCB9E0C}"/>
              </a:ext>
            </a:extLst>
          </p:cNvPr>
          <p:cNvSpPr>
            <a:spLocks noGrp="1"/>
          </p:cNvSpPr>
          <p:nvPr>
            <p:ph idx="1"/>
          </p:nvPr>
        </p:nvSpPr>
        <p:spPr>
          <a:xfrm>
            <a:off x="475129" y="206188"/>
            <a:ext cx="11232777" cy="6275294"/>
          </a:xfrm>
        </p:spPr>
        <p:txBody>
          <a:bodyPr/>
          <a:lstStyle/>
          <a:p>
            <a:pPr marL="0" indent="0" algn="just" fontAlgn="base">
              <a:buNone/>
            </a:pPr>
            <a:r>
              <a:rPr lang="en-US" sz="2400" b="0" i="0" dirty="0">
                <a:solidFill>
                  <a:srgbClr val="FF0000"/>
                </a:solidFill>
                <a:effectLst/>
              </a:rPr>
              <a:t>2. Bharat Benz</a:t>
            </a:r>
          </a:p>
          <a:p>
            <a:pPr algn="just" fontAlgn="base"/>
            <a:r>
              <a:rPr lang="en-US" sz="2400" b="0" i="0" dirty="0">
                <a:solidFill>
                  <a:srgbClr val="FF0000"/>
                </a:solidFill>
                <a:effectLst/>
              </a:rPr>
              <a:t>Bharat Benz is present on Facebook, Twitter, Instagram, and You tube as well. It has very few subscribers and followers compared to its competitors but it follows a similar strategy to that of Ashok Leyland’s. It posts information about its products and other financial videos along with occasional marketing campaigns and advertising films.</a:t>
            </a:r>
          </a:p>
          <a:p>
            <a:endParaRPr lang="en-IN" dirty="0"/>
          </a:p>
        </p:txBody>
      </p:sp>
      <p:pic>
        <p:nvPicPr>
          <p:cNvPr id="4" name="Picture 3">
            <a:extLst>
              <a:ext uri="{FF2B5EF4-FFF2-40B4-BE49-F238E27FC236}">
                <a16:creationId xmlns:a16="http://schemas.microsoft.com/office/drawing/2014/main" id="{D3B50A54-6CFD-2015-2B78-2FE1E3CC34D7}"/>
              </a:ext>
            </a:extLst>
          </p:cNvPr>
          <p:cNvPicPr>
            <a:picLocks noChangeAspect="1"/>
          </p:cNvPicPr>
          <p:nvPr/>
        </p:nvPicPr>
        <p:blipFill>
          <a:blip r:embed="rId2"/>
          <a:stretch>
            <a:fillRect/>
          </a:stretch>
        </p:blipFill>
        <p:spPr>
          <a:xfrm>
            <a:off x="2734233" y="2208961"/>
            <a:ext cx="6497547" cy="1744474"/>
          </a:xfrm>
          <a:prstGeom prst="rect">
            <a:avLst/>
          </a:prstGeom>
        </p:spPr>
      </p:pic>
      <p:pic>
        <p:nvPicPr>
          <p:cNvPr id="5" name="Picture 4">
            <a:extLst>
              <a:ext uri="{FF2B5EF4-FFF2-40B4-BE49-F238E27FC236}">
                <a16:creationId xmlns:a16="http://schemas.microsoft.com/office/drawing/2014/main" id="{875159BF-46CD-2A25-6018-79B810D00319}"/>
              </a:ext>
            </a:extLst>
          </p:cNvPr>
          <p:cNvPicPr>
            <a:picLocks noChangeAspect="1"/>
          </p:cNvPicPr>
          <p:nvPr/>
        </p:nvPicPr>
        <p:blipFill>
          <a:blip r:embed="rId3"/>
          <a:stretch>
            <a:fillRect/>
          </a:stretch>
        </p:blipFill>
        <p:spPr>
          <a:xfrm>
            <a:off x="2734234" y="4043082"/>
            <a:ext cx="6497547" cy="2438400"/>
          </a:xfrm>
          <a:prstGeom prst="rect">
            <a:avLst/>
          </a:prstGeom>
        </p:spPr>
      </p:pic>
    </p:spTree>
    <p:extLst>
      <p:ext uri="{BB962C8B-B14F-4D97-AF65-F5344CB8AC3E}">
        <p14:creationId xmlns:p14="http://schemas.microsoft.com/office/powerpoint/2010/main" val="327486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BB5B84-B445-D76A-6842-4024A157405C}"/>
              </a:ext>
            </a:extLst>
          </p:cNvPr>
          <p:cNvSpPr>
            <a:spLocks noGrp="1"/>
          </p:cNvSpPr>
          <p:nvPr>
            <p:ph idx="1"/>
          </p:nvPr>
        </p:nvSpPr>
        <p:spPr>
          <a:xfrm>
            <a:off x="430306" y="412375"/>
            <a:ext cx="11223812" cy="5952565"/>
          </a:xfrm>
        </p:spPr>
        <p:txBody>
          <a:bodyPr/>
          <a:lstStyle/>
          <a:p>
            <a:pPr marL="0" indent="0" algn="just" fontAlgn="base">
              <a:buNone/>
            </a:pPr>
            <a:r>
              <a:rPr lang="en-US" sz="2400" b="0" i="0" dirty="0">
                <a:solidFill>
                  <a:srgbClr val="FF0000"/>
                </a:solidFill>
                <a:effectLst/>
              </a:rPr>
              <a:t>3. Tata Motors</a:t>
            </a:r>
          </a:p>
          <a:p>
            <a:pPr algn="just" fontAlgn="base"/>
            <a:r>
              <a:rPr lang="en-US" sz="2400" b="0" i="0" dirty="0">
                <a:solidFill>
                  <a:srgbClr val="FF0000"/>
                </a:solidFill>
                <a:effectLst/>
              </a:rPr>
              <a:t>Tata Motors has a YouTube channel and a Twitter account. It posts information on its products and achievements and frequently does so. </a:t>
            </a:r>
          </a:p>
          <a:p>
            <a:pPr algn="just" fontAlgn="base"/>
            <a:r>
              <a:rPr lang="en-US" sz="2400" b="0" i="0" dirty="0">
                <a:solidFill>
                  <a:srgbClr val="FF0000"/>
                </a:solidFill>
                <a:effectLst/>
              </a:rPr>
              <a:t>As a company, it is primarily a car manufacturing company and its YouTube and Twitter feed also focuses more on promoting cars and has less concentration on its heavy and commercial vehicle promotion. </a:t>
            </a:r>
          </a:p>
          <a:p>
            <a:endParaRPr lang="en-IN" dirty="0"/>
          </a:p>
        </p:txBody>
      </p:sp>
      <p:pic>
        <p:nvPicPr>
          <p:cNvPr id="4" name="Picture 3">
            <a:extLst>
              <a:ext uri="{FF2B5EF4-FFF2-40B4-BE49-F238E27FC236}">
                <a16:creationId xmlns:a16="http://schemas.microsoft.com/office/drawing/2014/main" id="{AF794FC1-13A8-0932-9C28-D2B0A706190D}"/>
              </a:ext>
            </a:extLst>
          </p:cNvPr>
          <p:cNvPicPr>
            <a:picLocks noChangeAspect="1"/>
          </p:cNvPicPr>
          <p:nvPr/>
        </p:nvPicPr>
        <p:blipFill>
          <a:blip r:embed="rId2"/>
          <a:stretch>
            <a:fillRect/>
          </a:stretch>
        </p:blipFill>
        <p:spPr>
          <a:xfrm>
            <a:off x="1952344" y="3204882"/>
            <a:ext cx="7944691" cy="2586318"/>
          </a:xfrm>
          <a:prstGeom prst="rect">
            <a:avLst/>
          </a:prstGeom>
        </p:spPr>
      </p:pic>
    </p:spTree>
    <p:extLst>
      <p:ext uri="{BB962C8B-B14F-4D97-AF65-F5344CB8AC3E}">
        <p14:creationId xmlns:p14="http://schemas.microsoft.com/office/powerpoint/2010/main" val="134196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9FF768-C39F-5F32-6011-B17710749A93}"/>
              </a:ext>
            </a:extLst>
          </p:cNvPr>
          <p:cNvSpPr>
            <a:spLocks noGrp="1"/>
          </p:cNvSpPr>
          <p:nvPr>
            <p:ph idx="1"/>
          </p:nvPr>
        </p:nvSpPr>
        <p:spPr>
          <a:xfrm>
            <a:off x="376519" y="313766"/>
            <a:ext cx="11385176" cy="6391834"/>
          </a:xfrm>
        </p:spPr>
        <p:txBody>
          <a:bodyPr/>
          <a:lstStyle/>
          <a:p>
            <a:pPr marL="0" indent="0" algn="just" fontAlgn="base">
              <a:buNone/>
            </a:pPr>
            <a:r>
              <a:rPr lang="en-US" sz="2400" b="0" i="0" dirty="0">
                <a:solidFill>
                  <a:srgbClr val="FF0000"/>
                </a:solidFill>
                <a:effectLst/>
              </a:rPr>
              <a:t>4. Eicher’s Volvo</a:t>
            </a:r>
          </a:p>
          <a:p>
            <a:pPr algn="just" fontAlgn="base"/>
            <a:r>
              <a:rPr lang="en-US" sz="2400" b="0" i="0" dirty="0">
                <a:solidFill>
                  <a:srgbClr val="FF0000"/>
                </a:solidFill>
                <a:effectLst/>
              </a:rPr>
              <a:t>Volvo Trucks has also a very strong presence on various digital platforms. It is almost present on all the major social media platforms. They post frequently and they post statistics and information related to their products and the company.</a:t>
            </a:r>
          </a:p>
          <a:p>
            <a:endParaRPr lang="en-IN" dirty="0"/>
          </a:p>
        </p:txBody>
      </p:sp>
      <p:pic>
        <p:nvPicPr>
          <p:cNvPr id="4" name="Picture 3">
            <a:extLst>
              <a:ext uri="{FF2B5EF4-FFF2-40B4-BE49-F238E27FC236}">
                <a16:creationId xmlns:a16="http://schemas.microsoft.com/office/drawing/2014/main" id="{045E49CB-279F-9320-81E5-F1932242B718}"/>
              </a:ext>
            </a:extLst>
          </p:cNvPr>
          <p:cNvPicPr>
            <a:picLocks noChangeAspect="1"/>
          </p:cNvPicPr>
          <p:nvPr/>
        </p:nvPicPr>
        <p:blipFill>
          <a:blip r:embed="rId2"/>
          <a:stretch>
            <a:fillRect/>
          </a:stretch>
        </p:blipFill>
        <p:spPr>
          <a:xfrm>
            <a:off x="3133164" y="1887910"/>
            <a:ext cx="5508812" cy="2257425"/>
          </a:xfrm>
          <a:prstGeom prst="rect">
            <a:avLst/>
          </a:prstGeom>
        </p:spPr>
      </p:pic>
      <p:pic>
        <p:nvPicPr>
          <p:cNvPr id="5" name="Picture 4">
            <a:extLst>
              <a:ext uri="{FF2B5EF4-FFF2-40B4-BE49-F238E27FC236}">
                <a16:creationId xmlns:a16="http://schemas.microsoft.com/office/drawing/2014/main" id="{B4BA03EF-3A47-C218-F49F-4B422D4F0E8F}"/>
              </a:ext>
            </a:extLst>
          </p:cNvPr>
          <p:cNvPicPr>
            <a:picLocks noChangeAspect="1"/>
          </p:cNvPicPr>
          <p:nvPr/>
        </p:nvPicPr>
        <p:blipFill>
          <a:blip r:embed="rId3"/>
          <a:stretch>
            <a:fillRect/>
          </a:stretch>
        </p:blipFill>
        <p:spPr>
          <a:xfrm>
            <a:off x="3133164" y="4254373"/>
            <a:ext cx="5508812" cy="2451227"/>
          </a:xfrm>
          <a:prstGeom prst="rect">
            <a:avLst/>
          </a:prstGeom>
        </p:spPr>
      </p:pic>
    </p:spTree>
    <p:extLst>
      <p:ext uri="{BB962C8B-B14F-4D97-AF65-F5344CB8AC3E}">
        <p14:creationId xmlns:p14="http://schemas.microsoft.com/office/powerpoint/2010/main" val="145846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C00CB2-575D-2D5F-F2F3-CCFDD1D37636}"/>
              </a:ext>
            </a:extLst>
          </p:cNvPr>
          <p:cNvSpPr>
            <a:spLocks noGrp="1"/>
          </p:cNvSpPr>
          <p:nvPr>
            <p:ph idx="1"/>
          </p:nvPr>
        </p:nvSpPr>
        <p:spPr>
          <a:xfrm>
            <a:off x="358588" y="224117"/>
            <a:ext cx="11645153" cy="6355977"/>
          </a:xfrm>
        </p:spPr>
        <p:txBody>
          <a:bodyPr>
            <a:normAutofit fontScale="70000" lnSpcReduction="20000"/>
          </a:bodyPr>
          <a:lstStyle/>
          <a:p>
            <a:pPr marL="0" indent="0">
              <a:buNone/>
            </a:pPr>
            <a:r>
              <a:rPr lang="en-US" sz="4800" b="1" u="sng" dirty="0">
                <a:solidFill>
                  <a:schemeClr val="accent2"/>
                </a:solidFill>
                <a:effectLst>
                  <a:outerShdw blurRad="38100" dist="38100" dir="2700000" algn="tl">
                    <a:srgbClr val="000000">
                      <a:alpha val="43137"/>
                    </a:srgbClr>
                  </a:outerShdw>
                </a:effectLst>
                <a:latin typeface="Sitka Banner Semibold" pitchFamily="2" charset="0"/>
              </a:rPr>
              <a:t>BUYER’S/AUDIENCE’S PERSONA</a:t>
            </a:r>
          </a:p>
          <a:p>
            <a:pPr marL="0" indent="0" algn="just">
              <a:buNone/>
            </a:pPr>
            <a:r>
              <a:rPr lang="en-US" sz="3400" b="1" i="0" dirty="0">
                <a:solidFill>
                  <a:srgbClr val="FF0000"/>
                </a:solidFill>
                <a:effectLst/>
                <a:latin typeface="Söhne"/>
              </a:rPr>
              <a:t>1. Fleet Manager Fiona</a:t>
            </a:r>
          </a:p>
          <a:p>
            <a:pPr algn="just"/>
            <a:r>
              <a:rPr lang="en-US" sz="3400" b="1" i="0" dirty="0">
                <a:solidFill>
                  <a:srgbClr val="FF0000"/>
                </a:solidFill>
                <a:effectLst/>
                <a:latin typeface="Söhne"/>
              </a:rPr>
              <a:t>Demographic Information:</a:t>
            </a:r>
            <a:r>
              <a:rPr lang="en-US" sz="3400" dirty="0">
                <a:solidFill>
                  <a:srgbClr val="FF0000"/>
                </a:solidFill>
                <a:latin typeface="Söhne"/>
              </a:rPr>
              <a:t> </a:t>
            </a:r>
          </a:p>
          <a:p>
            <a:pPr marL="0" indent="0" algn="just">
              <a:buNone/>
            </a:pPr>
            <a:r>
              <a:rPr lang="en-US" sz="3400" b="1" i="0" dirty="0">
                <a:solidFill>
                  <a:srgbClr val="FF0000"/>
                </a:solidFill>
                <a:effectLst/>
                <a:latin typeface="Söhne"/>
              </a:rPr>
              <a:t>Age:</a:t>
            </a:r>
            <a:r>
              <a:rPr lang="en-US" sz="3400" b="0" i="0" dirty="0">
                <a:solidFill>
                  <a:srgbClr val="FF0000"/>
                </a:solidFill>
                <a:effectLst/>
                <a:latin typeface="Söhne"/>
              </a:rPr>
              <a:t> 35-45</a:t>
            </a:r>
          </a:p>
          <a:p>
            <a:pPr marL="0" indent="0" algn="just">
              <a:buNone/>
            </a:pPr>
            <a:r>
              <a:rPr lang="en-US" sz="3400" b="1" i="0" dirty="0">
                <a:solidFill>
                  <a:srgbClr val="FF0000"/>
                </a:solidFill>
                <a:effectLst/>
                <a:latin typeface="Söhne"/>
              </a:rPr>
              <a:t>Occupation:</a:t>
            </a:r>
            <a:r>
              <a:rPr lang="en-US" sz="3400" b="0" i="0" dirty="0">
                <a:solidFill>
                  <a:srgbClr val="FF0000"/>
                </a:solidFill>
                <a:effectLst/>
                <a:latin typeface="Söhne"/>
              </a:rPr>
              <a:t> Fleet Manager at a logistics company</a:t>
            </a:r>
          </a:p>
          <a:p>
            <a:pPr marL="0" indent="0" algn="just">
              <a:buNone/>
            </a:pPr>
            <a:r>
              <a:rPr lang="en-US" sz="3400" b="1" i="0" dirty="0">
                <a:solidFill>
                  <a:srgbClr val="FF0000"/>
                </a:solidFill>
                <a:effectLst/>
                <a:latin typeface="Söhne"/>
              </a:rPr>
              <a:t>Location:</a:t>
            </a:r>
            <a:r>
              <a:rPr lang="en-US" sz="3400" b="0" i="0" dirty="0">
                <a:solidFill>
                  <a:srgbClr val="FF0000"/>
                </a:solidFill>
                <a:effectLst/>
                <a:latin typeface="Söhne"/>
              </a:rPr>
              <a:t> Urban and industrial areas</a:t>
            </a:r>
          </a:p>
          <a:p>
            <a:pPr marL="0" indent="0" algn="just">
              <a:buNone/>
            </a:pPr>
            <a:r>
              <a:rPr lang="en-US" sz="3400" b="1" i="0" dirty="0">
                <a:solidFill>
                  <a:srgbClr val="FF0000"/>
                </a:solidFill>
                <a:effectLst/>
                <a:latin typeface="Söhne"/>
              </a:rPr>
              <a:t>Income Level:</a:t>
            </a:r>
            <a:r>
              <a:rPr lang="en-US" sz="3400" b="0" i="0" dirty="0">
                <a:solidFill>
                  <a:srgbClr val="FF0000"/>
                </a:solidFill>
                <a:effectLst/>
                <a:latin typeface="Söhne"/>
              </a:rPr>
              <a:t> Moderate to high</a:t>
            </a:r>
          </a:p>
          <a:p>
            <a:pPr algn="just"/>
            <a:r>
              <a:rPr lang="en-US" sz="3400" b="1" i="0" dirty="0">
                <a:solidFill>
                  <a:srgbClr val="FF0000"/>
                </a:solidFill>
                <a:effectLst/>
                <a:latin typeface="Söhne"/>
              </a:rPr>
              <a:t>Psychographic Information:</a:t>
            </a:r>
            <a:endParaRPr lang="en-US" sz="3400" b="0" i="0" dirty="0">
              <a:solidFill>
                <a:srgbClr val="FF0000"/>
              </a:solidFill>
              <a:effectLst/>
              <a:latin typeface="Söhne"/>
            </a:endParaRPr>
          </a:p>
          <a:p>
            <a:pPr marL="0" indent="0" algn="just">
              <a:buNone/>
            </a:pPr>
            <a:r>
              <a:rPr lang="en-US" sz="3400" b="1" i="0" dirty="0">
                <a:solidFill>
                  <a:srgbClr val="FF0000"/>
                </a:solidFill>
                <a:effectLst/>
                <a:latin typeface="Söhne"/>
              </a:rPr>
              <a:t>Goals:</a:t>
            </a:r>
            <a:r>
              <a:rPr lang="en-US" sz="3400" b="0" i="0" dirty="0">
                <a:solidFill>
                  <a:srgbClr val="FF0000"/>
                </a:solidFill>
                <a:effectLst/>
                <a:latin typeface="Söhne"/>
              </a:rPr>
              <a:t> Efficient and cost-effective fleet management, maximizing vehicle uptime, minimizing operational costs.</a:t>
            </a:r>
          </a:p>
          <a:p>
            <a:pPr marL="0" indent="0" algn="just">
              <a:buNone/>
            </a:pPr>
            <a:r>
              <a:rPr lang="en-US" sz="3400" b="1" i="0" dirty="0">
                <a:solidFill>
                  <a:srgbClr val="FF0000"/>
                </a:solidFill>
                <a:effectLst/>
                <a:latin typeface="Söhne"/>
              </a:rPr>
              <a:t>Challenges:</a:t>
            </a:r>
            <a:r>
              <a:rPr lang="en-US" sz="3400" b="0" i="0" dirty="0">
                <a:solidFill>
                  <a:srgbClr val="FF0000"/>
                </a:solidFill>
                <a:effectLst/>
                <a:latin typeface="Söhne"/>
              </a:rPr>
              <a:t> Ensuring timely deliveries, reducing fuel consumption, maintaining a reliable fleet.</a:t>
            </a:r>
          </a:p>
          <a:p>
            <a:pPr marL="0" indent="0" algn="just">
              <a:buNone/>
            </a:pPr>
            <a:r>
              <a:rPr lang="en-US" sz="3400" b="1" i="0" dirty="0">
                <a:solidFill>
                  <a:srgbClr val="FF0000"/>
                </a:solidFill>
                <a:effectLst/>
                <a:latin typeface="Söhne"/>
              </a:rPr>
              <a:t>Interests:</a:t>
            </a:r>
            <a:r>
              <a:rPr lang="en-US" sz="3400" b="0" i="0" dirty="0">
                <a:solidFill>
                  <a:srgbClr val="FF0000"/>
                </a:solidFill>
                <a:effectLst/>
                <a:latin typeface="Söhne"/>
              </a:rPr>
              <a:t> Advanced vehicle telematics, fuel-efficient technologies, long-term cost savings.</a:t>
            </a:r>
          </a:p>
          <a:p>
            <a:pPr algn="just"/>
            <a:r>
              <a:rPr lang="en-US" sz="3400" b="1" i="0" dirty="0">
                <a:solidFill>
                  <a:srgbClr val="FF0000"/>
                </a:solidFill>
                <a:effectLst/>
                <a:latin typeface="Söhne"/>
              </a:rPr>
              <a:t>Buying Triggers:</a:t>
            </a:r>
            <a:endParaRPr lang="en-US" sz="3400" b="0" i="0" dirty="0">
              <a:solidFill>
                <a:srgbClr val="FF0000"/>
              </a:solidFill>
              <a:effectLst/>
              <a:latin typeface="Söhne"/>
            </a:endParaRPr>
          </a:p>
          <a:p>
            <a:pPr marL="0" indent="0" algn="just">
              <a:buNone/>
            </a:pPr>
            <a:r>
              <a:rPr lang="en-US" sz="3400" b="1" i="0" dirty="0">
                <a:solidFill>
                  <a:srgbClr val="FF0000"/>
                </a:solidFill>
                <a:effectLst/>
                <a:latin typeface="Söhne"/>
              </a:rPr>
              <a:t>Seasonal Demand:</a:t>
            </a:r>
            <a:r>
              <a:rPr lang="en-US" sz="3400" b="0" i="0" dirty="0">
                <a:solidFill>
                  <a:srgbClr val="FF0000"/>
                </a:solidFill>
                <a:effectLst/>
                <a:latin typeface="Söhne"/>
              </a:rPr>
              <a:t> Needs to expand the fleet during peak seasons.</a:t>
            </a:r>
          </a:p>
          <a:p>
            <a:pPr marL="0" indent="0" algn="just">
              <a:buNone/>
            </a:pPr>
            <a:r>
              <a:rPr lang="en-US" sz="3400" b="1" i="0" dirty="0">
                <a:solidFill>
                  <a:srgbClr val="FF0000"/>
                </a:solidFill>
                <a:effectLst/>
                <a:latin typeface="Söhne"/>
              </a:rPr>
              <a:t>Operational Challenges:</a:t>
            </a:r>
            <a:r>
              <a:rPr lang="en-US" sz="3400" b="0" i="0" dirty="0">
                <a:solidFill>
                  <a:srgbClr val="FF0000"/>
                </a:solidFill>
                <a:effectLst/>
                <a:latin typeface="Söhne"/>
              </a:rPr>
              <a:t> Current vehicles facing frequent breakdowns or high maintenance costs.</a:t>
            </a:r>
          </a:p>
          <a:p>
            <a:endParaRPr lang="en-IN" sz="2400" dirty="0">
              <a:solidFill>
                <a:srgbClr val="FF0000"/>
              </a:solidFill>
            </a:endParaRPr>
          </a:p>
        </p:txBody>
      </p:sp>
    </p:spTree>
    <p:extLst>
      <p:ext uri="{BB962C8B-B14F-4D97-AF65-F5344CB8AC3E}">
        <p14:creationId xmlns:p14="http://schemas.microsoft.com/office/powerpoint/2010/main" val="1593328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944B7F-59D9-C412-5300-A57C7E4E01F5}"/>
              </a:ext>
            </a:extLst>
          </p:cNvPr>
          <p:cNvSpPr>
            <a:spLocks noGrp="1"/>
          </p:cNvSpPr>
          <p:nvPr>
            <p:ph idx="1"/>
          </p:nvPr>
        </p:nvSpPr>
        <p:spPr>
          <a:xfrm>
            <a:off x="251013" y="242048"/>
            <a:ext cx="11591364" cy="6311152"/>
          </a:xfrm>
        </p:spPr>
        <p:txBody>
          <a:bodyPr>
            <a:normAutofit lnSpcReduction="10000"/>
          </a:bodyPr>
          <a:lstStyle/>
          <a:p>
            <a:pPr marL="0" indent="0" algn="just">
              <a:buNone/>
            </a:pPr>
            <a:r>
              <a:rPr lang="en-US" sz="2400" b="1" i="0" dirty="0">
                <a:solidFill>
                  <a:srgbClr val="FF0000"/>
                </a:solidFill>
                <a:effectLst/>
              </a:rPr>
              <a:t>2. Entrepreneurial Esha</a:t>
            </a:r>
          </a:p>
          <a:p>
            <a:pPr algn="just"/>
            <a:r>
              <a:rPr lang="en-US" sz="2400" b="1" i="0" dirty="0">
                <a:solidFill>
                  <a:srgbClr val="FF0000"/>
                </a:solidFill>
                <a:effectLst/>
              </a:rPr>
              <a:t>Demographic Information:</a:t>
            </a:r>
            <a:endParaRPr lang="en-US" sz="2400" b="0" i="0" dirty="0">
              <a:solidFill>
                <a:srgbClr val="FF0000"/>
              </a:solidFill>
              <a:effectLst/>
            </a:endParaRPr>
          </a:p>
          <a:p>
            <a:pPr marL="0" indent="0" algn="just">
              <a:buNone/>
            </a:pPr>
            <a:r>
              <a:rPr lang="en-US" sz="2400" b="1" i="0" dirty="0">
                <a:solidFill>
                  <a:srgbClr val="FF0000"/>
                </a:solidFill>
                <a:effectLst/>
              </a:rPr>
              <a:t>Age:</a:t>
            </a:r>
            <a:r>
              <a:rPr lang="en-US" sz="2400" b="0" i="0" dirty="0">
                <a:solidFill>
                  <a:srgbClr val="FF0000"/>
                </a:solidFill>
                <a:effectLst/>
              </a:rPr>
              <a:t> 30-40</a:t>
            </a:r>
          </a:p>
          <a:p>
            <a:pPr marL="0" indent="0" algn="just">
              <a:buNone/>
            </a:pPr>
            <a:r>
              <a:rPr lang="en-US" sz="2400" b="1" i="0" dirty="0">
                <a:solidFill>
                  <a:srgbClr val="FF0000"/>
                </a:solidFill>
                <a:effectLst/>
              </a:rPr>
              <a:t>Occupation:</a:t>
            </a:r>
            <a:r>
              <a:rPr lang="en-US" sz="2400" b="0" i="0" dirty="0">
                <a:solidFill>
                  <a:srgbClr val="FF0000"/>
                </a:solidFill>
                <a:effectLst/>
              </a:rPr>
              <a:t> Small business owner (e.g., local goods transportation)</a:t>
            </a:r>
          </a:p>
          <a:p>
            <a:pPr marL="0" indent="0" algn="just">
              <a:buNone/>
            </a:pPr>
            <a:r>
              <a:rPr lang="en-US" sz="2400" b="1" i="0" dirty="0">
                <a:solidFill>
                  <a:srgbClr val="FF0000"/>
                </a:solidFill>
                <a:effectLst/>
              </a:rPr>
              <a:t>Location:</a:t>
            </a:r>
            <a:r>
              <a:rPr lang="en-US" sz="2400" b="0" i="0" dirty="0">
                <a:solidFill>
                  <a:srgbClr val="FF0000"/>
                </a:solidFill>
                <a:effectLst/>
              </a:rPr>
              <a:t> Semi-urban and rural areas</a:t>
            </a:r>
          </a:p>
          <a:p>
            <a:pPr marL="0" indent="0" algn="just">
              <a:buNone/>
            </a:pPr>
            <a:r>
              <a:rPr lang="en-US" sz="2400" b="1" i="0" dirty="0">
                <a:solidFill>
                  <a:srgbClr val="FF0000"/>
                </a:solidFill>
                <a:effectLst/>
              </a:rPr>
              <a:t>Income Level:</a:t>
            </a:r>
            <a:r>
              <a:rPr lang="en-US" sz="2400" b="0" i="0" dirty="0">
                <a:solidFill>
                  <a:srgbClr val="FF0000"/>
                </a:solidFill>
                <a:effectLst/>
              </a:rPr>
              <a:t> Moderate</a:t>
            </a:r>
          </a:p>
          <a:p>
            <a:pPr algn="just"/>
            <a:r>
              <a:rPr lang="en-US" sz="2400" b="1" i="0" dirty="0">
                <a:solidFill>
                  <a:srgbClr val="FF0000"/>
                </a:solidFill>
                <a:effectLst/>
              </a:rPr>
              <a:t>Psychographic Information:</a:t>
            </a:r>
            <a:endParaRPr lang="en-US" sz="2400" b="0" i="0" dirty="0">
              <a:solidFill>
                <a:srgbClr val="FF0000"/>
              </a:solidFill>
              <a:effectLst/>
            </a:endParaRPr>
          </a:p>
          <a:p>
            <a:pPr marL="0" indent="0" algn="just">
              <a:buNone/>
            </a:pPr>
            <a:r>
              <a:rPr lang="en-US" sz="2400" b="1" i="0" dirty="0">
                <a:solidFill>
                  <a:srgbClr val="FF0000"/>
                </a:solidFill>
                <a:effectLst/>
              </a:rPr>
              <a:t>Goals:</a:t>
            </a:r>
            <a:r>
              <a:rPr lang="en-US" sz="2400" b="0" i="0" dirty="0">
                <a:solidFill>
                  <a:srgbClr val="FF0000"/>
                </a:solidFill>
                <a:effectLst/>
              </a:rPr>
              <a:t> Reliable transportation for goods, affordability, easy maintenance, fuel efficiency.</a:t>
            </a:r>
          </a:p>
          <a:p>
            <a:pPr marL="0" indent="0" algn="just">
              <a:buNone/>
            </a:pPr>
            <a:r>
              <a:rPr lang="en-US" sz="2400" b="1" i="0" dirty="0">
                <a:solidFill>
                  <a:srgbClr val="FF0000"/>
                </a:solidFill>
                <a:effectLst/>
              </a:rPr>
              <a:t>Challenges:</a:t>
            </a:r>
            <a:r>
              <a:rPr lang="en-US" sz="2400" b="0" i="0" dirty="0">
                <a:solidFill>
                  <a:srgbClr val="FF0000"/>
                </a:solidFill>
                <a:effectLst/>
              </a:rPr>
              <a:t> Limited budget, finding affordable financing options, minimal knowledge about vehicle specifications.</a:t>
            </a:r>
          </a:p>
          <a:p>
            <a:pPr marL="0" indent="0" algn="just">
              <a:buNone/>
            </a:pPr>
            <a:r>
              <a:rPr lang="en-US" sz="2400" b="1" i="0" dirty="0">
                <a:solidFill>
                  <a:srgbClr val="FF0000"/>
                </a:solidFill>
                <a:effectLst/>
              </a:rPr>
              <a:t>Interests:</a:t>
            </a:r>
            <a:r>
              <a:rPr lang="en-US" sz="2400" b="0" i="0" dirty="0">
                <a:solidFill>
                  <a:srgbClr val="FF0000"/>
                </a:solidFill>
                <a:effectLst/>
              </a:rPr>
              <a:t> Low initial investment, fuel-efficient engines, easy financing, after-sales support.</a:t>
            </a:r>
          </a:p>
          <a:p>
            <a:pPr algn="just"/>
            <a:r>
              <a:rPr lang="en-US" sz="2400" b="1" i="0" dirty="0">
                <a:solidFill>
                  <a:srgbClr val="FF0000"/>
                </a:solidFill>
                <a:effectLst/>
              </a:rPr>
              <a:t>Buying Triggers:</a:t>
            </a:r>
            <a:endParaRPr lang="en-US" sz="2400" b="0" i="0" dirty="0">
              <a:solidFill>
                <a:srgbClr val="FF0000"/>
              </a:solidFill>
              <a:effectLst/>
            </a:endParaRPr>
          </a:p>
          <a:p>
            <a:pPr marL="0" indent="0" algn="just">
              <a:buNone/>
            </a:pPr>
            <a:r>
              <a:rPr lang="en-US" sz="2400" b="1" i="0" dirty="0">
                <a:solidFill>
                  <a:srgbClr val="FF0000"/>
                </a:solidFill>
                <a:effectLst/>
              </a:rPr>
              <a:t>Business Expansion:</a:t>
            </a:r>
            <a:r>
              <a:rPr lang="en-US" sz="2400" b="0" i="0" dirty="0">
                <a:solidFill>
                  <a:srgbClr val="FF0000"/>
                </a:solidFill>
                <a:effectLst/>
              </a:rPr>
              <a:t> Starting a new venture or expanding an existing business requiring additional vehicles.</a:t>
            </a:r>
          </a:p>
          <a:p>
            <a:pPr marL="0" indent="0" algn="just">
              <a:buNone/>
            </a:pPr>
            <a:r>
              <a:rPr lang="en-US" sz="2400" b="1" i="0" dirty="0">
                <a:solidFill>
                  <a:srgbClr val="FF0000"/>
                </a:solidFill>
                <a:effectLst/>
              </a:rPr>
              <a:t>Reliability Concerns:</a:t>
            </a:r>
            <a:r>
              <a:rPr lang="en-US" sz="2400" b="0" i="0" dirty="0">
                <a:solidFill>
                  <a:srgbClr val="FF0000"/>
                </a:solidFill>
                <a:effectLst/>
              </a:rPr>
              <a:t> Current vehicle becoming unreliable or costly to maintain.</a:t>
            </a:r>
          </a:p>
          <a:p>
            <a:endParaRPr lang="en-IN" sz="2400" dirty="0">
              <a:solidFill>
                <a:srgbClr val="FF0000"/>
              </a:solidFill>
            </a:endParaRPr>
          </a:p>
        </p:txBody>
      </p:sp>
    </p:spTree>
    <p:extLst>
      <p:ext uri="{BB962C8B-B14F-4D97-AF65-F5344CB8AC3E}">
        <p14:creationId xmlns:p14="http://schemas.microsoft.com/office/powerpoint/2010/main" val="891269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6E555-1F5A-F8DF-4021-B72CDFA6DB1E}"/>
              </a:ext>
            </a:extLst>
          </p:cNvPr>
          <p:cNvSpPr>
            <a:spLocks noGrp="1"/>
          </p:cNvSpPr>
          <p:nvPr>
            <p:ph idx="1"/>
          </p:nvPr>
        </p:nvSpPr>
        <p:spPr>
          <a:xfrm>
            <a:off x="304800" y="152401"/>
            <a:ext cx="11564471" cy="6481482"/>
          </a:xfrm>
        </p:spPr>
        <p:txBody>
          <a:bodyPr>
            <a:normAutofit fontScale="85000" lnSpcReduction="20000"/>
          </a:bodyPr>
          <a:lstStyle/>
          <a:p>
            <a:pPr marL="0" indent="0" algn="just">
              <a:buNone/>
            </a:pPr>
            <a:r>
              <a:rPr lang="en-US" b="1" i="0" dirty="0">
                <a:solidFill>
                  <a:srgbClr val="FF0000"/>
                </a:solidFill>
                <a:effectLst/>
              </a:rPr>
              <a:t>3. Environmentally Conscious Elena</a:t>
            </a:r>
          </a:p>
          <a:p>
            <a:pPr algn="just"/>
            <a:r>
              <a:rPr lang="en-US" b="1" i="0" dirty="0">
                <a:solidFill>
                  <a:srgbClr val="FF0000"/>
                </a:solidFill>
                <a:effectLst/>
              </a:rPr>
              <a:t>Demographic Information:</a:t>
            </a:r>
            <a:endParaRPr lang="en-US" b="0" i="0" dirty="0">
              <a:solidFill>
                <a:srgbClr val="FF0000"/>
              </a:solidFill>
              <a:effectLst/>
            </a:endParaRPr>
          </a:p>
          <a:p>
            <a:pPr marL="0" indent="0" algn="just">
              <a:buNone/>
            </a:pPr>
            <a:r>
              <a:rPr lang="en-US" b="1" i="0" dirty="0">
                <a:solidFill>
                  <a:srgbClr val="FF0000"/>
                </a:solidFill>
                <a:effectLst/>
              </a:rPr>
              <a:t>Age:</a:t>
            </a:r>
            <a:r>
              <a:rPr lang="en-US" b="0" i="0" dirty="0">
                <a:solidFill>
                  <a:srgbClr val="FF0000"/>
                </a:solidFill>
                <a:effectLst/>
              </a:rPr>
              <a:t> 25-35</a:t>
            </a:r>
          </a:p>
          <a:p>
            <a:pPr marL="0" indent="0" algn="just">
              <a:buNone/>
            </a:pPr>
            <a:r>
              <a:rPr lang="en-US" b="1" i="0" dirty="0">
                <a:solidFill>
                  <a:srgbClr val="FF0000"/>
                </a:solidFill>
                <a:effectLst/>
              </a:rPr>
              <a:t>Occupation:</a:t>
            </a:r>
            <a:r>
              <a:rPr lang="en-US" b="0" i="0" dirty="0">
                <a:solidFill>
                  <a:srgbClr val="FF0000"/>
                </a:solidFill>
                <a:effectLst/>
              </a:rPr>
              <a:t> Sustainability officer at a corporation</a:t>
            </a:r>
          </a:p>
          <a:p>
            <a:pPr marL="0" indent="0" algn="just">
              <a:buNone/>
            </a:pPr>
            <a:r>
              <a:rPr lang="en-US" b="1" i="0" dirty="0">
                <a:solidFill>
                  <a:srgbClr val="FF0000"/>
                </a:solidFill>
                <a:effectLst/>
              </a:rPr>
              <a:t>Location:</a:t>
            </a:r>
            <a:r>
              <a:rPr lang="en-US" b="0" i="0" dirty="0">
                <a:solidFill>
                  <a:srgbClr val="FF0000"/>
                </a:solidFill>
                <a:effectLst/>
              </a:rPr>
              <a:t> Urban areas</a:t>
            </a:r>
          </a:p>
          <a:p>
            <a:pPr marL="0" indent="0" algn="just">
              <a:buNone/>
            </a:pPr>
            <a:r>
              <a:rPr lang="en-US" b="1" i="0" dirty="0">
                <a:solidFill>
                  <a:srgbClr val="FF0000"/>
                </a:solidFill>
                <a:effectLst/>
              </a:rPr>
              <a:t>Income Level:</a:t>
            </a:r>
            <a:r>
              <a:rPr lang="en-US" b="0" i="0" dirty="0">
                <a:solidFill>
                  <a:srgbClr val="FF0000"/>
                </a:solidFill>
                <a:effectLst/>
              </a:rPr>
              <a:t> Moderate to high</a:t>
            </a:r>
          </a:p>
          <a:p>
            <a:pPr algn="just"/>
            <a:r>
              <a:rPr lang="en-US" b="1" i="0" dirty="0">
                <a:solidFill>
                  <a:srgbClr val="FF0000"/>
                </a:solidFill>
                <a:effectLst/>
              </a:rPr>
              <a:t>Psychographic Information:</a:t>
            </a:r>
            <a:endParaRPr lang="en-US" b="0" i="0" dirty="0">
              <a:solidFill>
                <a:srgbClr val="FF0000"/>
              </a:solidFill>
              <a:effectLst/>
            </a:endParaRPr>
          </a:p>
          <a:p>
            <a:pPr marL="0" indent="0" algn="just">
              <a:buNone/>
            </a:pPr>
            <a:r>
              <a:rPr lang="en-US" sz="3100" b="1" i="0" dirty="0">
                <a:solidFill>
                  <a:srgbClr val="FF0000"/>
                </a:solidFill>
                <a:effectLst/>
              </a:rPr>
              <a:t>Goals:</a:t>
            </a:r>
            <a:r>
              <a:rPr lang="en-US" sz="3100" b="0" i="0" dirty="0">
                <a:solidFill>
                  <a:srgbClr val="FF0000"/>
                </a:solidFill>
                <a:effectLst/>
              </a:rPr>
              <a:t> Environmentally friendly transportation solutions, reducing carbon footprint, promoting sustainable practices.</a:t>
            </a:r>
          </a:p>
          <a:p>
            <a:pPr marL="0" indent="0" algn="just">
              <a:buNone/>
            </a:pPr>
            <a:r>
              <a:rPr lang="en-US" sz="3100" b="1" i="0" dirty="0">
                <a:solidFill>
                  <a:srgbClr val="FF0000"/>
                </a:solidFill>
                <a:effectLst/>
              </a:rPr>
              <a:t>Challenges:</a:t>
            </a:r>
            <a:r>
              <a:rPr lang="en-US" sz="3100" b="0" i="0" dirty="0">
                <a:solidFill>
                  <a:srgbClr val="FF0000"/>
                </a:solidFill>
                <a:effectLst/>
              </a:rPr>
              <a:t> Limited eco-friendly vehicle options, convincing stakeholders about the importance of green transportation.</a:t>
            </a:r>
          </a:p>
          <a:p>
            <a:pPr marL="0" indent="0" algn="just">
              <a:buNone/>
            </a:pPr>
            <a:r>
              <a:rPr lang="en-US" b="1" i="0" dirty="0">
                <a:solidFill>
                  <a:srgbClr val="FF0000"/>
                </a:solidFill>
                <a:effectLst/>
              </a:rPr>
              <a:t>Interests:</a:t>
            </a:r>
            <a:r>
              <a:rPr lang="en-US" b="0" i="0" dirty="0">
                <a:solidFill>
                  <a:srgbClr val="FF0000"/>
                </a:solidFill>
                <a:effectLst/>
              </a:rPr>
              <a:t> Electric and hybrid vehicle options, emission reduction technologies, corporate social responsibility.</a:t>
            </a:r>
          </a:p>
          <a:p>
            <a:pPr algn="just"/>
            <a:r>
              <a:rPr lang="en-US" b="1" i="0" dirty="0">
                <a:solidFill>
                  <a:srgbClr val="FF0000"/>
                </a:solidFill>
                <a:effectLst/>
              </a:rPr>
              <a:t>Buying Triggers:</a:t>
            </a:r>
            <a:endParaRPr lang="en-US" b="0" i="0" dirty="0">
              <a:solidFill>
                <a:srgbClr val="FF0000"/>
              </a:solidFill>
              <a:effectLst/>
            </a:endParaRPr>
          </a:p>
          <a:p>
            <a:pPr marL="0" indent="0" algn="just">
              <a:buNone/>
            </a:pPr>
            <a:r>
              <a:rPr lang="en-US" b="1" i="0" dirty="0">
                <a:solidFill>
                  <a:srgbClr val="FF0000"/>
                </a:solidFill>
                <a:effectLst/>
              </a:rPr>
              <a:t>Corporate Sustainability Initiatives:</a:t>
            </a:r>
            <a:r>
              <a:rPr lang="en-US" b="0" i="0" dirty="0">
                <a:solidFill>
                  <a:srgbClr val="FF0000"/>
                </a:solidFill>
                <a:effectLst/>
              </a:rPr>
              <a:t> Company adopting green practices, looking for eco-friendly vehicle options to align with their environmental goals.</a:t>
            </a:r>
          </a:p>
          <a:p>
            <a:pPr marL="0" indent="0" algn="just">
              <a:buNone/>
            </a:pPr>
            <a:r>
              <a:rPr lang="en-US" b="1" i="0" dirty="0">
                <a:solidFill>
                  <a:srgbClr val="FF0000"/>
                </a:solidFill>
                <a:effectLst/>
              </a:rPr>
              <a:t>Regulatory Compliance:</a:t>
            </a:r>
            <a:r>
              <a:rPr lang="en-US" b="0" i="0" dirty="0">
                <a:solidFill>
                  <a:srgbClr val="FF0000"/>
                </a:solidFill>
                <a:effectLst/>
              </a:rPr>
              <a:t> Anticipating future regulations related to emissions and environmental standards.</a:t>
            </a:r>
          </a:p>
          <a:p>
            <a:pPr marL="0" indent="0">
              <a:buNone/>
            </a:pPr>
            <a:endParaRPr lang="en-IN" sz="2400" dirty="0">
              <a:solidFill>
                <a:srgbClr val="FF0000"/>
              </a:solidFill>
            </a:endParaRPr>
          </a:p>
        </p:txBody>
      </p:sp>
    </p:spTree>
    <p:extLst>
      <p:ext uri="{BB962C8B-B14F-4D97-AF65-F5344CB8AC3E}">
        <p14:creationId xmlns:p14="http://schemas.microsoft.com/office/powerpoint/2010/main" val="4099089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1E0439-C3DE-8DBD-0CAB-7C93FE19B58A}"/>
              </a:ext>
            </a:extLst>
          </p:cNvPr>
          <p:cNvSpPr>
            <a:spLocks noGrp="1"/>
          </p:cNvSpPr>
          <p:nvPr>
            <p:ph idx="1"/>
          </p:nvPr>
        </p:nvSpPr>
        <p:spPr>
          <a:xfrm>
            <a:off x="555812" y="546847"/>
            <a:ext cx="10797988" cy="5630116"/>
          </a:xfrm>
        </p:spPr>
        <p:txBody>
          <a:bodyPr/>
          <a:lstStyle/>
          <a:p>
            <a:pPr algn="just"/>
            <a:r>
              <a:rPr lang="en-US" sz="2400" b="0" i="0" dirty="0">
                <a:solidFill>
                  <a:srgbClr val="FF0000"/>
                </a:solidFill>
                <a:effectLst/>
              </a:rPr>
              <a:t>These buyer personas serve as fictional but informed representations of different types of customers Ashok Leyland might target. Tailoring marketing strategies and product offerings to cater to these diverse needs can help Ashok Leyland effectively reach its audience and address their specific concerns.</a:t>
            </a:r>
          </a:p>
          <a:p>
            <a:endParaRPr lang="en-IN" dirty="0"/>
          </a:p>
        </p:txBody>
      </p:sp>
      <p:pic>
        <p:nvPicPr>
          <p:cNvPr id="4" name="Picture 3">
            <a:extLst>
              <a:ext uri="{FF2B5EF4-FFF2-40B4-BE49-F238E27FC236}">
                <a16:creationId xmlns:a16="http://schemas.microsoft.com/office/drawing/2014/main" id="{4D418695-0F7E-36A5-5546-425DBA425E6E}"/>
              </a:ext>
            </a:extLst>
          </p:cNvPr>
          <p:cNvPicPr>
            <a:picLocks noChangeAspect="1"/>
          </p:cNvPicPr>
          <p:nvPr/>
        </p:nvPicPr>
        <p:blipFill>
          <a:blip r:embed="rId2"/>
          <a:stretch>
            <a:fillRect/>
          </a:stretch>
        </p:blipFill>
        <p:spPr>
          <a:xfrm>
            <a:off x="2905684" y="2384612"/>
            <a:ext cx="5340325" cy="3558147"/>
          </a:xfrm>
          <a:prstGeom prst="rect">
            <a:avLst/>
          </a:prstGeom>
        </p:spPr>
      </p:pic>
    </p:spTree>
    <p:extLst>
      <p:ext uri="{BB962C8B-B14F-4D97-AF65-F5344CB8AC3E}">
        <p14:creationId xmlns:p14="http://schemas.microsoft.com/office/powerpoint/2010/main" val="1134325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E551-81D7-DD96-89F0-2D9F28F2AD41}"/>
              </a:ext>
            </a:extLst>
          </p:cNvPr>
          <p:cNvSpPr>
            <a:spLocks noGrp="1"/>
          </p:cNvSpPr>
          <p:nvPr>
            <p:ph type="title"/>
          </p:nvPr>
        </p:nvSpPr>
        <p:spPr/>
        <p:txBody>
          <a:bodyPr>
            <a:normAutofit/>
          </a:bodyPr>
          <a:lstStyle/>
          <a:p>
            <a:r>
              <a:rPr lang="en-US" sz="4800" b="1" dirty="0">
                <a:solidFill>
                  <a:srgbClr val="0070C0"/>
                </a:solidFill>
                <a:latin typeface="Sitka Banner Semibold" pitchFamily="2" charset="0"/>
              </a:rPr>
              <a:t>CONTENTS</a:t>
            </a:r>
            <a:endParaRPr lang="en-IN" sz="4800" b="1" dirty="0">
              <a:solidFill>
                <a:srgbClr val="0070C0"/>
              </a:solidFill>
              <a:latin typeface="Sitka Banner Semibold" pitchFamily="2" charset="0"/>
            </a:endParaRPr>
          </a:p>
        </p:txBody>
      </p:sp>
      <p:sp>
        <p:nvSpPr>
          <p:cNvPr id="3" name="Content Placeholder 2">
            <a:extLst>
              <a:ext uri="{FF2B5EF4-FFF2-40B4-BE49-F238E27FC236}">
                <a16:creationId xmlns:a16="http://schemas.microsoft.com/office/drawing/2014/main" id="{0A96859F-9F2D-CB52-1328-66EEFC16DCB3}"/>
              </a:ext>
            </a:extLst>
          </p:cNvPr>
          <p:cNvSpPr>
            <a:spLocks noGrp="1"/>
          </p:cNvSpPr>
          <p:nvPr>
            <p:ph idx="1"/>
          </p:nvPr>
        </p:nvSpPr>
        <p:spPr/>
        <p:txBody>
          <a:bodyPr/>
          <a:lstStyle/>
          <a:p>
            <a:r>
              <a:rPr lang="en-US" sz="2400" b="1" dirty="0">
                <a:solidFill>
                  <a:srgbClr val="CC0099"/>
                </a:solidFill>
              </a:rPr>
              <a:t>Brand study </a:t>
            </a:r>
          </a:p>
          <a:p>
            <a:r>
              <a:rPr lang="en-US" sz="2400" b="1" dirty="0">
                <a:solidFill>
                  <a:srgbClr val="CC0099"/>
                </a:solidFill>
              </a:rPr>
              <a:t>Competitor Analysis &amp; Buyer’s/Audience’s Persona</a:t>
            </a:r>
          </a:p>
          <a:p>
            <a:r>
              <a:rPr lang="en-US" sz="2400" b="1" dirty="0">
                <a:solidFill>
                  <a:srgbClr val="CC0099"/>
                </a:solidFill>
              </a:rPr>
              <a:t>SEO &amp; Keyword Research</a:t>
            </a:r>
          </a:p>
          <a:p>
            <a:r>
              <a:rPr lang="en-US" sz="2400" b="1" dirty="0">
                <a:solidFill>
                  <a:srgbClr val="CC0099"/>
                </a:solidFill>
              </a:rPr>
              <a:t>Content Ideas And Marketing strategies</a:t>
            </a:r>
          </a:p>
          <a:p>
            <a:r>
              <a:rPr lang="en-US" sz="2400" b="1" dirty="0">
                <a:solidFill>
                  <a:srgbClr val="CC0099"/>
                </a:solidFill>
              </a:rPr>
              <a:t>Content Creation And Curation</a:t>
            </a:r>
          </a:p>
          <a:p>
            <a:pPr marL="0" indent="0">
              <a:buNone/>
            </a:pPr>
            <a:endParaRPr lang="en-US" b="1" dirty="0">
              <a:solidFill>
                <a:srgbClr val="FF0000"/>
              </a:solidFill>
            </a:endParaRPr>
          </a:p>
          <a:p>
            <a:pPr marL="0" indent="0">
              <a:buNone/>
            </a:pPr>
            <a:endParaRPr lang="en-IN" dirty="0"/>
          </a:p>
        </p:txBody>
      </p:sp>
    </p:spTree>
    <p:extLst>
      <p:ext uri="{BB962C8B-B14F-4D97-AF65-F5344CB8AC3E}">
        <p14:creationId xmlns:p14="http://schemas.microsoft.com/office/powerpoint/2010/main" val="3210608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E07E-9495-8358-A413-1E2430A6F2FA}"/>
              </a:ext>
            </a:extLst>
          </p:cNvPr>
          <p:cNvSpPr>
            <a:spLocks noGrp="1"/>
          </p:cNvSpPr>
          <p:nvPr>
            <p:ph type="title"/>
          </p:nvPr>
        </p:nvSpPr>
        <p:spPr>
          <a:xfrm>
            <a:off x="358588" y="365125"/>
            <a:ext cx="10995212" cy="1248522"/>
          </a:xfrm>
        </p:spPr>
        <p:txBody>
          <a:bodyPr>
            <a:normAutofit/>
          </a:bodyPr>
          <a:lstStyle/>
          <a:p>
            <a:r>
              <a:rPr lang="en-US" sz="4800" b="1" u="sng" dirty="0">
                <a:solidFill>
                  <a:schemeClr val="accent2"/>
                </a:solidFill>
                <a:effectLst>
                  <a:outerShdw blurRad="38100" dist="38100" dir="2700000" algn="tl">
                    <a:srgbClr val="000000">
                      <a:alpha val="43137"/>
                    </a:srgbClr>
                  </a:outerShdw>
                </a:effectLst>
                <a:latin typeface="Sitka Banner Semibold" pitchFamily="2" charset="0"/>
              </a:rPr>
              <a:t>SEO &amp; KEYWORD RESEARCH</a:t>
            </a:r>
            <a:endParaRPr lang="en-IN" sz="4800" b="1" u="sng" dirty="0">
              <a:solidFill>
                <a:schemeClr val="accent2"/>
              </a:solidFill>
              <a:effectLst>
                <a:outerShdw blurRad="38100" dist="38100" dir="2700000" algn="tl">
                  <a:srgbClr val="000000">
                    <a:alpha val="43137"/>
                  </a:srgbClr>
                </a:outerShdw>
              </a:effectLst>
              <a:latin typeface="Sitka Banner Semibold" pitchFamily="2" charset="0"/>
            </a:endParaRPr>
          </a:p>
        </p:txBody>
      </p:sp>
      <p:sp>
        <p:nvSpPr>
          <p:cNvPr id="3" name="Content Placeholder 2">
            <a:extLst>
              <a:ext uri="{FF2B5EF4-FFF2-40B4-BE49-F238E27FC236}">
                <a16:creationId xmlns:a16="http://schemas.microsoft.com/office/drawing/2014/main" id="{566B8E2E-7BA7-B168-CBE7-6EA3644E4612}"/>
              </a:ext>
            </a:extLst>
          </p:cNvPr>
          <p:cNvSpPr>
            <a:spLocks noGrp="1"/>
          </p:cNvSpPr>
          <p:nvPr>
            <p:ph idx="1"/>
          </p:nvPr>
        </p:nvSpPr>
        <p:spPr>
          <a:xfrm>
            <a:off x="358588" y="1613647"/>
            <a:ext cx="11474824" cy="4814047"/>
          </a:xfrm>
        </p:spPr>
        <p:txBody>
          <a:bodyPr>
            <a:normAutofit/>
          </a:bodyPr>
          <a:lstStyle/>
          <a:p>
            <a:pPr algn="just"/>
            <a:r>
              <a:rPr lang="en-US" sz="2400" b="0" i="0" dirty="0">
                <a:solidFill>
                  <a:srgbClr val="FF0000"/>
                </a:solidFill>
                <a:effectLst/>
              </a:rPr>
              <a:t>Conducting SEO (Search Engine Optimization) and keyword research for Ashok Leyland involves understanding the company, its products, target audience, and industry-related terms that potential customers might use when searching online. Here’s a step-by-step guide for performing SEO and keyword research for Ashok Leyland.</a:t>
            </a:r>
          </a:p>
          <a:p>
            <a:pPr marL="0" indent="0" algn="l">
              <a:buNone/>
            </a:pPr>
            <a:r>
              <a:rPr lang="en-US" sz="2400" b="1" i="0" dirty="0">
                <a:solidFill>
                  <a:srgbClr val="FF0000"/>
                </a:solidFill>
                <a:effectLst/>
              </a:rPr>
              <a:t>1. Understand Ashok Leyland:</a:t>
            </a:r>
          </a:p>
          <a:p>
            <a:pPr marL="0" indent="0" algn="just">
              <a:buNone/>
            </a:pPr>
            <a:r>
              <a:rPr lang="en-US" sz="2400" b="1" i="0" dirty="0">
                <a:solidFill>
                  <a:srgbClr val="FF0000"/>
                </a:solidFill>
                <a:effectLst/>
              </a:rPr>
              <a:t>Products and Services:</a:t>
            </a:r>
            <a:r>
              <a:rPr lang="en-US" sz="2400" b="0" i="0" dirty="0">
                <a:solidFill>
                  <a:srgbClr val="FF0000"/>
                </a:solidFill>
                <a:effectLst/>
              </a:rPr>
              <a:t> Familiarize yourself with Ashok Leyland's range of products, including trucks, buses, and other commercial vehicles, as well as any unique features or technology they offer.</a:t>
            </a:r>
          </a:p>
          <a:p>
            <a:pPr marL="0" indent="0" algn="just">
              <a:buNone/>
            </a:pPr>
            <a:r>
              <a:rPr lang="en-US" sz="2400" b="1" i="0" dirty="0">
                <a:solidFill>
                  <a:srgbClr val="FF0000"/>
                </a:solidFill>
                <a:effectLst/>
              </a:rPr>
              <a:t>Target Audience:</a:t>
            </a:r>
            <a:r>
              <a:rPr lang="en-US" sz="2400" b="0" i="0" dirty="0">
                <a:solidFill>
                  <a:srgbClr val="FF0000"/>
                </a:solidFill>
                <a:effectLst/>
              </a:rPr>
              <a:t> Understand the specific industries and demographics Ashok Leyland caters to. This could include logistics companies, construction businesses, government agencies, etc.</a:t>
            </a:r>
          </a:p>
          <a:p>
            <a:pPr marL="0" indent="0" algn="just">
              <a:buNone/>
            </a:pPr>
            <a:endParaRPr lang="en-IN" sz="2400" dirty="0">
              <a:solidFill>
                <a:srgbClr val="FF0000"/>
              </a:solidFill>
            </a:endParaRPr>
          </a:p>
        </p:txBody>
      </p:sp>
    </p:spTree>
    <p:extLst>
      <p:ext uri="{BB962C8B-B14F-4D97-AF65-F5344CB8AC3E}">
        <p14:creationId xmlns:p14="http://schemas.microsoft.com/office/powerpoint/2010/main" val="3459497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36CD5-0241-4E78-F11D-FA0196CA907E}"/>
              </a:ext>
            </a:extLst>
          </p:cNvPr>
          <p:cNvSpPr>
            <a:spLocks noGrp="1"/>
          </p:cNvSpPr>
          <p:nvPr>
            <p:ph idx="1"/>
          </p:nvPr>
        </p:nvSpPr>
        <p:spPr>
          <a:xfrm>
            <a:off x="367553" y="508000"/>
            <a:ext cx="11412071" cy="6116918"/>
          </a:xfrm>
        </p:spPr>
        <p:txBody>
          <a:bodyPr>
            <a:normAutofit fontScale="92500" lnSpcReduction="20000"/>
          </a:bodyPr>
          <a:lstStyle/>
          <a:p>
            <a:pPr marL="0" indent="0" algn="just">
              <a:buNone/>
            </a:pPr>
            <a:r>
              <a:rPr lang="en-IN" sz="2600" b="1" i="0" dirty="0">
                <a:solidFill>
                  <a:srgbClr val="FF0000"/>
                </a:solidFill>
                <a:effectLst/>
              </a:rPr>
              <a:t>2. Keyword Research:</a:t>
            </a:r>
          </a:p>
          <a:p>
            <a:pPr marL="0" indent="0" algn="just">
              <a:buNone/>
            </a:pPr>
            <a:r>
              <a:rPr lang="en-IN" sz="2600" b="1" i="0" dirty="0">
                <a:solidFill>
                  <a:srgbClr val="FF0000"/>
                </a:solidFill>
                <a:effectLst/>
              </a:rPr>
              <a:t>Seed Keywords:</a:t>
            </a:r>
            <a:r>
              <a:rPr lang="en-IN" sz="2600" b="0" i="0" dirty="0">
                <a:solidFill>
                  <a:srgbClr val="FF0000"/>
                </a:solidFill>
                <a:effectLst/>
              </a:rPr>
              <a:t> Start with basic terms like "Ashok Leyland," "commercial vehicles," "trucks," and "buses."</a:t>
            </a:r>
          </a:p>
          <a:p>
            <a:pPr marL="0" indent="0" algn="just">
              <a:buNone/>
            </a:pPr>
            <a:r>
              <a:rPr lang="en-IN" sz="2600" b="1" i="0" dirty="0">
                <a:solidFill>
                  <a:srgbClr val="FF0000"/>
                </a:solidFill>
                <a:effectLst/>
              </a:rPr>
              <a:t>Long-Tail Keywords:</a:t>
            </a:r>
            <a:r>
              <a:rPr lang="en-IN" sz="2600" b="0" i="0" dirty="0">
                <a:solidFill>
                  <a:srgbClr val="FF0000"/>
                </a:solidFill>
                <a:effectLst/>
              </a:rPr>
              <a:t> These are specific, longer phrases that users might search for, e.g., "fuel-efficient trucks for logistics," "Ashok Leyland electric buses," etc.</a:t>
            </a:r>
          </a:p>
          <a:p>
            <a:pPr marL="0" indent="0" algn="just">
              <a:buNone/>
            </a:pPr>
            <a:r>
              <a:rPr lang="en-IN" sz="2600" b="1" i="0" dirty="0">
                <a:solidFill>
                  <a:srgbClr val="FF0000"/>
                </a:solidFill>
                <a:effectLst/>
              </a:rPr>
              <a:t>Competitor Analysis:</a:t>
            </a:r>
            <a:r>
              <a:rPr lang="en-IN" sz="2600" b="0" i="0" dirty="0">
                <a:solidFill>
                  <a:srgbClr val="FF0000"/>
                </a:solidFill>
                <a:effectLst/>
              </a:rPr>
              <a:t> Analyse keywords used by competitors like Tata Motors, Mahindra &amp; Mahindra, and Eicher Motors.</a:t>
            </a:r>
          </a:p>
          <a:p>
            <a:pPr marL="0" indent="0" algn="just">
              <a:buNone/>
            </a:pPr>
            <a:r>
              <a:rPr lang="en-IN" sz="2600" b="1" i="0" dirty="0">
                <a:solidFill>
                  <a:srgbClr val="FF0000"/>
                </a:solidFill>
                <a:effectLst/>
              </a:rPr>
              <a:t>Keyword Tools:</a:t>
            </a:r>
            <a:r>
              <a:rPr lang="en-IN" sz="2600" b="0" i="0" dirty="0">
                <a:solidFill>
                  <a:srgbClr val="FF0000"/>
                </a:solidFill>
                <a:effectLst/>
              </a:rPr>
              <a:t> Utilize keyword research tools like Google Keyword Planner, SEMrush, Ahrefs, or Ubersuggest to find relevant keywords and assess their search volumes.</a:t>
            </a:r>
          </a:p>
          <a:p>
            <a:pPr marL="0" indent="0" algn="just">
              <a:buNone/>
            </a:pPr>
            <a:r>
              <a:rPr lang="en-IN" sz="2600" b="1" i="0" dirty="0">
                <a:solidFill>
                  <a:srgbClr val="FF0000"/>
                </a:solidFill>
                <a:effectLst/>
              </a:rPr>
              <a:t>3. On-Page SEO:</a:t>
            </a:r>
          </a:p>
          <a:p>
            <a:pPr marL="0" indent="0" algn="just">
              <a:buNone/>
            </a:pPr>
            <a:r>
              <a:rPr lang="en-IN" sz="2600" b="1" i="0" dirty="0">
                <a:solidFill>
                  <a:srgbClr val="FF0000"/>
                </a:solidFill>
                <a:effectLst/>
              </a:rPr>
              <a:t>Title Tags:</a:t>
            </a:r>
            <a:r>
              <a:rPr lang="en-IN" sz="2600" b="0" i="0" dirty="0">
                <a:solidFill>
                  <a:srgbClr val="FF0000"/>
                </a:solidFill>
                <a:effectLst/>
              </a:rPr>
              <a:t> Optimize title tags of webpages with relevant keywords, e.g., "Ashok Leyland Trucks: Reliable Commercial Vehicles."</a:t>
            </a:r>
          </a:p>
          <a:p>
            <a:pPr marL="0" indent="0" algn="just">
              <a:buNone/>
            </a:pPr>
            <a:r>
              <a:rPr lang="en-IN" sz="2600" b="1" i="0" dirty="0">
                <a:solidFill>
                  <a:srgbClr val="FF0000"/>
                </a:solidFill>
                <a:effectLst/>
              </a:rPr>
              <a:t>Meta Descriptions:</a:t>
            </a:r>
            <a:r>
              <a:rPr lang="en-IN" sz="2600" b="0" i="0" dirty="0">
                <a:solidFill>
                  <a:srgbClr val="FF0000"/>
                </a:solidFill>
                <a:effectLst/>
              </a:rPr>
              <a:t> Write compelling meta descriptions that include keywords and encourage users to click.</a:t>
            </a:r>
          </a:p>
          <a:p>
            <a:pPr marL="0" indent="0" algn="just">
              <a:buNone/>
            </a:pPr>
            <a:r>
              <a:rPr lang="en-IN" sz="2600" b="1" i="0" dirty="0">
                <a:solidFill>
                  <a:srgbClr val="FF0000"/>
                </a:solidFill>
                <a:effectLst/>
              </a:rPr>
              <a:t>Header Tags:</a:t>
            </a:r>
            <a:r>
              <a:rPr lang="en-IN" sz="2600" b="0" i="0" dirty="0">
                <a:solidFill>
                  <a:srgbClr val="FF0000"/>
                </a:solidFill>
                <a:effectLst/>
              </a:rPr>
              <a:t> Use header tags (H1, H2, H3) in your content and incorporate keywords where appropriate.</a:t>
            </a:r>
          </a:p>
          <a:p>
            <a:pPr marL="0" indent="0" algn="just">
              <a:buNone/>
            </a:pPr>
            <a:r>
              <a:rPr lang="en-IN" sz="2600" b="1" i="0" dirty="0">
                <a:solidFill>
                  <a:srgbClr val="FF0000"/>
                </a:solidFill>
                <a:effectLst/>
              </a:rPr>
              <a:t>URL Structure:</a:t>
            </a:r>
            <a:r>
              <a:rPr lang="en-IN" sz="2600" b="0" i="0" dirty="0">
                <a:solidFill>
                  <a:srgbClr val="FF0000"/>
                </a:solidFill>
                <a:effectLst/>
              </a:rPr>
              <a:t> Create SEO-friendly URLs containing relevant keywords, e.g., "ashokleyland.com/trucks/electric-trucks."</a:t>
            </a:r>
          </a:p>
          <a:p>
            <a:endParaRPr lang="en-IN" sz="2400" dirty="0">
              <a:solidFill>
                <a:srgbClr val="FF0000"/>
              </a:solidFill>
            </a:endParaRPr>
          </a:p>
        </p:txBody>
      </p:sp>
    </p:spTree>
    <p:extLst>
      <p:ext uri="{BB962C8B-B14F-4D97-AF65-F5344CB8AC3E}">
        <p14:creationId xmlns:p14="http://schemas.microsoft.com/office/powerpoint/2010/main" val="3180984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6ECB4-F0D2-BB37-6E39-1426D5C232DD}"/>
              </a:ext>
            </a:extLst>
          </p:cNvPr>
          <p:cNvSpPr>
            <a:spLocks noGrp="1"/>
          </p:cNvSpPr>
          <p:nvPr>
            <p:ph idx="1"/>
          </p:nvPr>
        </p:nvSpPr>
        <p:spPr>
          <a:xfrm>
            <a:off x="439271" y="394447"/>
            <a:ext cx="11304494" cy="6149788"/>
          </a:xfrm>
        </p:spPr>
        <p:txBody>
          <a:bodyPr>
            <a:normAutofit/>
          </a:bodyPr>
          <a:lstStyle/>
          <a:p>
            <a:pPr marL="0" indent="0" algn="just">
              <a:buNone/>
            </a:pPr>
            <a:r>
              <a:rPr lang="en-US" sz="2400" b="1" i="0" dirty="0">
                <a:solidFill>
                  <a:srgbClr val="FF0000"/>
                </a:solidFill>
                <a:effectLst/>
              </a:rPr>
              <a:t>3. Local SEO:</a:t>
            </a:r>
          </a:p>
          <a:p>
            <a:pPr marL="0" indent="0" algn="just">
              <a:buNone/>
            </a:pPr>
            <a:r>
              <a:rPr lang="en-US" sz="2400" b="1" i="0" dirty="0">
                <a:solidFill>
                  <a:srgbClr val="FF0000"/>
                </a:solidFill>
                <a:effectLst/>
              </a:rPr>
              <a:t>Google My Business:</a:t>
            </a:r>
            <a:r>
              <a:rPr lang="en-US" sz="2400" b="0" i="0" dirty="0">
                <a:solidFill>
                  <a:srgbClr val="FF0000"/>
                </a:solidFill>
                <a:effectLst/>
              </a:rPr>
              <a:t> Ensure Ashok Leyland’s Google My Business listing is accurate and optimized with relevant keywords.</a:t>
            </a:r>
          </a:p>
          <a:p>
            <a:pPr marL="0" indent="0" algn="just">
              <a:buNone/>
            </a:pPr>
            <a:r>
              <a:rPr lang="en-US" sz="2400" b="1" i="0" dirty="0">
                <a:solidFill>
                  <a:srgbClr val="FF0000"/>
                </a:solidFill>
                <a:effectLst/>
              </a:rPr>
              <a:t>Local Citations:</a:t>
            </a:r>
            <a:r>
              <a:rPr lang="en-US" sz="2400" b="0" i="0" dirty="0">
                <a:solidFill>
                  <a:srgbClr val="FF0000"/>
                </a:solidFill>
                <a:effectLst/>
              </a:rPr>
              <a:t> List Ashok Leyland in online directories and business listings relevant to the automotive industry.</a:t>
            </a:r>
          </a:p>
          <a:p>
            <a:pPr marL="0" indent="0" algn="just">
              <a:buNone/>
            </a:pPr>
            <a:r>
              <a:rPr lang="en-US" sz="2400" b="1" i="0" dirty="0">
                <a:solidFill>
                  <a:srgbClr val="FF0000"/>
                </a:solidFill>
                <a:effectLst/>
              </a:rPr>
              <a:t>4. Technical SEO:</a:t>
            </a:r>
          </a:p>
          <a:p>
            <a:pPr marL="0" indent="0" algn="just">
              <a:buNone/>
            </a:pPr>
            <a:r>
              <a:rPr lang="en-US" sz="2400" b="1" i="0" dirty="0">
                <a:solidFill>
                  <a:srgbClr val="FF0000"/>
                </a:solidFill>
                <a:effectLst/>
              </a:rPr>
              <a:t>Mobile Optimization:</a:t>
            </a:r>
            <a:r>
              <a:rPr lang="en-US" sz="2400" b="0" i="0" dirty="0">
                <a:solidFill>
                  <a:srgbClr val="FF0000"/>
                </a:solidFill>
                <a:effectLst/>
              </a:rPr>
              <a:t> Ensure the website is mobile-friendly for users on smartphones and tablets.</a:t>
            </a:r>
          </a:p>
          <a:p>
            <a:pPr marL="0" indent="0" algn="just">
              <a:buNone/>
            </a:pPr>
            <a:r>
              <a:rPr lang="en-US" sz="2400" b="1" i="0" dirty="0">
                <a:solidFill>
                  <a:srgbClr val="FF0000"/>
                </a:solidFill>
                <a:effectLst/>
              </a:rPr>
              <a:t>Page Speed:</a:t>
            </a:r>
            <a:r>
              <a:rPr lang="en-US" sz="2400" b="0" i="0" dirty="0">
                <a:solidFill>
                  <a:srgbClr val="FF0000"/>
                </a:solidFill>
                <a:effectLst/>
              </a:rPr>
              <a:t> Improve website loading speed for a better user experience.</a:t>
            </a:r>
          </a:p>
          <a:p>
            <a:pPr marL="0" indent="0" algn="just">
              <a:buNone/>
            </a:pPr>
            <a:r>
              <a:rPr lang="en-US" sz="2400" b="1" i="0" dirty="0">
                <a:solidFill>
                  <a:srgbClr val="FF0000"/>
                </a:solidFill>
                <a:effectLst/>
              </a:rPr>
              <a:t>SSL Certificate:</a:t>
            </a:r>
            <a:r>
              <a:rPr lang="en-US" sz="2400" b="0" i="0" dirty="0">
                <a:solidFill>
                  <a:srgbClr val="FF0000"/>
                </a:solidFill>
                <a:effectLst/>
              </a:rPr>
              <a:t> Secure the website with an SSL certificate for data encryption and user trust.</a:t>
            </a:r>
          </a:p>
          <a:p>
            <a:pPr marL="0" indent="0">
              <a:buNone/>
            </a:pPr>
            <a:endParaRPr lang="en-US" sz="2400" dirty="0">
              <a:solidFill>
                <a:srgbClr val="FF0000"/>
              </a:solidFill>
            </a:endParaRPr>
          </a:p>
        </p:txBody>
      </p:sp>
    </p:spTree>
    <p:extLst>
      <p:ext uri="{BB962C8B-B14F-4D97-AF65-F5344CB8AC3E}">
        <p14:creationId xmlns:p14="http://schemas.microsoft.com/office/powerpoint/2010/main" val="4244500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AC562-CBD6-78CA-7CC0-2A31EC0148EB}"/>
              </a:ext>
            </a:extLst>
          </p:cNvPr>
          <p:cNvSpPr>
            <a:spLocks noGrp="1"/>
          </p:cNvSpPr>
          <p:nvPr>
            <p:ph type="title"/>
          </p:nvPr>
        </p:nvSpPr>
        <p:spPr>
          <a:xfrm>
            <a:off x="546847" y="-164123"/>
            <a:ext cx="10806953" cy="1211385"/>
          </a:xfrm>
        </p:spPr>
        <p:txBody>
          <a:bodyPr>
            <a:normAutofit/>
          </a:bodyPr>
          <a:lstStyle/>
          <a:p>
            <a:r>
              <a:rPr lang="en-US" sz="4800" b="1" u="sng" dirty="0">
                <a:solidFill>
                  <a:schemeClr val="accent2"/>
                </a:solidFill>
                <a:effectLst>
                  <a:outerShdw blurRad="38100" dist="38100" dir="2700000" algn="tl">
                    <a:srgbClr val="000000">
                      <a:alpha val="43137"/>
                    </a:srgbClr>
                  </a:outerShdw>
                </a:effectLst>
                <a:latin typeface="Sitka Banner Semibold" pitchFamily="2" charset="0"/>
              </a:rPr>
              <a:t>CONTENT IDEAS </a:t>
            </a:r>
            <a:endParaRPr lang="en-IN" sz="4800" b="1" u="sng" dirty="0">
              <a:solidFill>
                <a:schemeClr val="accent2"/>
              </a:solidFill>
              <a:effectLst>
                <a:outerShdw blurRad="38100" dist="38100" dir="2700000" algn="tl">
                  <a:srgbClr val="000000">
                    <a:alpha val="43137"/>
                  </a:srgbClr>
                </a:outerShdw>
              </a:effectLst>
              <a:latin typeface="Sitka Banner Semibold" pitchFamily="2" charset="0"/>
            </a:endParaRPr>
          </a:p>
        </p:txBody>
      </p:sp>
      <p:sp>
        <p:nvSpPr>
          <p:cNvPr id="3" name="Content Placeholder 2">
            <a:extLst>
              <a:ext uri="{FF2B5EF4-FFF2-40B4-BE49-F238E27FC236}">
                <a16:creationId xmlns:a16="http://schemas.microsoft.com/office/drawing/2014/main" id="{D69176A6-EC3F-6B34-832B-3FBB33C3C053}"/>
              </a:ext>
            </a:extLst>
          </p:cNvPr>
          <p:cNvSpPr>
            <a:spLocks noGrp="1"/>
          </p:cNvSpPr>
          <p:nvPr>
            <p:ph idx="1"/>
          </p:nvPr>
        </p:nvSpPr>
        <p:spPr>
          <a:xfrm>
            <a:off x="546847" y="984738"/>
            <a:ext cx="11196918" cy="5508136"/>
          </a:xfrm>
        </p:spPr>
        <p:txBody>
          <a:bodyPr/>
          <a:lstStyle/>
          <a:p>
            <a:pPr algn="just"/>
            <a:r>
              <a:rPr lang="en-US" sz="2400" b="0" i="0" dirty="0">
                <a:solidFill>
                  <a:srgbClr val="FF0000"/>
                </a:solidFill>
                <a:effectLst/>
              </a:rPr>
              <a:t>Creating diverse and engaging content is crucial for Ashok Leyland to connect with its audience, showcase its expertise, and demonstrate the value of its products and services. Here are various content ideas tailored for Ashok Leyland's audience:</a:t>
            </a:r>
          </a:p>
          <a:p>
            <a:pPr marL="0" indent="0" algn="just">
              <a:buNone/>
            </a:pPr>
            <a:r>
              <a:rPr lang="en-US" sz="2400" b="1" i="0" dirty="0">
                <a:solidFill>
                  <a:srgbClr val="FF0000"/>
                </a:solidFill>
                <a:effectLst/>
              </a:rPr>
              <a:t>1. Product Showcase:</a:t>
            </a:r>
          </a:p>
          <a:p>
            <a:pPr algn="just">
              <a:buFont typeface="Arial" panose="020B0604020202020204" pitchFamily="34" charset="0"/>
              <a:buChar char="•"/>
            </a:pPr>
            <a:r>
              <a:rPr lang="en-US" sz="2400" b="1" i="0" dirty="0">
                <a:solidFill>
                  <a:srgbClr val="FF0000"/>
                </a:solidFill>
                <a:effectLst/>
              </a:rPr>
              <a:t>Feature Videos:</a:t>
            </a:r>
            <a:r>
              <a:rPr lang="en-US" sz="2400" b="0" i="0" dirty="0">
                <a:solidFill>
                  <a:srgbClr val="FF0000"/>
                </a:solidFill>
                <a:effectLst/>
              </a:rPr>
              <a:t> Create high-quality videos showcasing different models of trucks, buses, and specialty vehicles. Highlight key features, innovations, and benefits.</a:t>
            </a:r>
          </a:p>
          <a:p>
            <a:pPr algn="just">
              <a:buFont typeface="Arial" panose="020B0604020202020204" pitchFamily="34" charset="0"/>
              <a:buChar char="•"/>
            </a:pPr>
            <a:r>
              <a:rPr lang="en-US" sz="2400" b="1" i="0" dirty="0">
                <a:solidFill>
                  <a:srgbClr val="FF0000"/>
                </a:solidFill>
                <a:effectLst/>
              </a:rPr>
              <a:t>Interactive Virtual Tours:</a:t>
            </a:r>
            <a:r>
              <a:rPr lang="en-US" sz="2400" b="0" i="0" dirty="0">
                <a:solidFill>
                  <a:srgbClr val="FF0000"/>
                </a:solidFill>
                <a:effectLst/>
              </a:rPr>
              <a:t> Offer interactive 360-degree virtual tours of the interior and exterior of flagship vehicles.</a:t>
            </a:r>
          </a:p>
          <a:p>
            <a:pPr marL="0" indent="0" algn="just">
              <a:buNone/>
            </a:pPr>
            <a:r>
              <a:rPr lang="en-US" sz="2400" b="1" i="0" dirty="0">
                <a:solidFill>
                  <a:srgbClr val="FF0000"/>
                </a:solidFill>
                <a:effectLst/>
              </a:rPr>
              <a:t>2. Educational Content:</a:t>
            </a:r>
          </a:p>
          <a:p>
            <a:pPr algn="just">
              <a:buFont typeface="Arial" panose="020B0604020202020204" pitchFamily="34" charset="0"/>
              <a:buChar char="•"/>
            </a:pPr>
            <a:r>
              <a:rPr lang="en-US" sz="2400" b="1" i="0" dirty="0">
                <a:solidFill>
                  <a:srgbClr val="FF0000"/>
                </a:solidFill>
                <a:effectLst/>
              </a:rPr>
              <a:t>Infographics:</a:t>
            </a:r>
            <a:r>
              <a:rPr lang="en-US" sz="2400" b="0" i="0" dirty="0">
                <a:solidFill>
                  <a:srgbClr val="FF0000"/>
                </a:solidFill>
                <a:effectLst/>
              </a:rPr>
              <a:t> Design infographics explaining concepts like eco-friendly technologies, safety features, or the evolution of commercial vehicles.</a:t>
            </a:r>
          </a:p>
          <a:p>
            <a:pPr algn="just">
              <a:buFont typeface="Arial" panose="020B0604020202020204" pitchFamily="34" charset="0"/>
              <a:buChar char="•"/>
            </a:pPr>
            <a:r>
              <a:rPr lang="en-US" sz="2400" b="1" i="0" dirty="0">
                <a:solidFill>
                  <a:srgbClr val="FF0000"/>
                </a:solidFill>
                <a:effectLst/>
              </a:rPr>
              <a:t>How-To Guides:</a:t>
            </a:r>
            <a:r>
              <a:rPr lang="en-US" sz="2400" b="0" i="0" dirty="0">
                <a:solidFill>
                  <a:srgbClr val="FF0000"/>
                </a:solidFill>
                <a:effectLst/>
              </a:rPr>
              <a:t> Create guides on topics like vehicle maintenance tips, fuel efficiency, and choosing the right commercial vehicle for specific industries.</a:t>
            </a:r>
          </a:p>
          <a:p>
            <a:pPr algn="just">
              <a:buFont typeface="Arial" panose="020B0604020202020204" pitchFamily="34" charset="0"/>
              <a:buChar char="•"/>
            </a:pPr>
            <a:endParaRPr lang="en-US" sz="2400" b="0" i="0" dirty="0">
              <a:solidFill>
                <a:srgbClr val="FF0000"/>
              </a:solidFill>
              <a:effectLst/>
            </a:endParaRPr>
          </a:p>
          <a:p>
            <a:endParaRPr lang="en-IN" dirty="0"/>
          </a:p>
        </p:txBody>
      </p:sp>
    </p:spTree>
    <p:extLst>
      <p:ext uri="{BB962C8B-B14F-4D97-AF65-F5344CB8AC3E}">
        <p14:creationId xmlns:p14="http://schemas.microsoft.com/office/powerpoint/2010/main" val="2479628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76074-564A-4755-4CBD-162A8C8F3D61}"/>
              </a:ext>
            </a:extLst>
          </p:cNvPr>
          <p:cNvSpPr>
            <a:spLocks noGrp="1"/>
          </p:cNvSpPr>
          <p:nvPr>
            <p:ph idx="1"/>
          </p:nvPr>
        </p:nvSpPr>
        <p:spPr>
          <a:xfrm>
            <a:off x="443752" y="466164"/>
            <a:ext cx="11344835" cy="6006354"/>
          </a:xfrm>
        </p:spPr>
        <p:txBody>
          <a:bodyPr>
            <a:normAutofit fontScale="92500" lnSpcReduction="20000"/>
          </a:bodyPr>
          <a:lstStyle/>
          <a:p>
            <a:pPr marL="0" indent="0" algn="just">
              <a:buNone/>
            </a:pPr>
            <a:r>
              <a:rPr lang="en-US" sz="2600" b="1" i="0" dirty="0">
                <a:solidFill>
                  <a:srgbClr val="FF0000"/>
                </a:solidFill>
                <a:effectLst/>
              </a:rPr>
              <a:t>3. Case Studies and Testimonials:</a:t>
            </a:r>
          </a:p>
          <a:p>
            <a:pPr algn="just">
              <a:buFont typeface="Arial" panose="020B0604020202020204" pitchFamily="34" charset="0"/>
              <a:buChar char="•"/>
            </a:pPr>
            <a:r>
              <a:rPr lang="en-US" sz="2600" b="1" i="0" dirty="0">
                <a:solidFill>
                  <a:srgbClr val="FF0000"/>
                </a:solidFill>
                <a:effectLst/>
              </a:rPr>
              <a:t>Customer Success Stories:</a:t>
            </a:r>
            <a:r>
              <a:rPr lang="en-US" sz="2600" b="0" i="0" dirty="0">
                <a:solidFill>
                  <a:srgbClr val="FF0000"/>
                </a:solidFill>
                <a:effectLst/>
              </a:rPr>
              <a:t> Share stories of businesses that have benefited from using Ashok Leyland vehicles, emphasizing challenges faced and how Ashok Leyland solutions helped.</a:t>
            </a:r>
          </a:p>
          <a:p>
            <a:pPr algn="just">
              <a:buFont typeface="Arial" panose="020B0604020202020204" pitchFamily="34" charset="0"/>
              <a:buChar char="•"/>
            </a:pPr>
            <a:r>
              <a:rPr lang="en-US" sz="2600" b="1" i="0" dirty="0">
                <a:solidFill>
                  <a:srgbClr val="FF0000"/>
                </a:solidFill>
                <a:effectLst/>
              </a:rPr>
              <a:t>Testimonials:</a:t>
            </a:r>
            <a:r>
              <a:rPr lang="en-US" sz="2600" b="0" i="0" dirty="0">
                <a:solidFill>
                  <a:srgbClr val="FF0000"/>
                </a:solidFill>
                <a:effectLst/>
              </a:rPr>
              <a:t> Film or document testimonials from satisfied customers discussing their positive experiences with Ashok Leyland vehicles.</a:t>
            </a:r>
          </a:p>
          <a:p>
            <a:pPr marL="0" indent="0" algn="just">
              <a:buNone/>
            </a:pPr>
            <a:r>
              <a:rPr lang="en-US" sz="2600" b="1" i="0" dirty="0">
                <a:solidFill>
                  <a:srgbClr val="FF0000"/>
                </a:solidFill>
                <a:effectLst/>
              </a:rPr>
              <a:t>4. Industry Insights:</a:t>
            </a:r>
          </a:p>
          <a:p>
            <a:pPr algn="just">
              <a:buFont typeface="Arial" panose="020B0604020202020204" pitchFamily="34" charset="0"/>
              <a:buChar char="•"/>
            </a:pPr>
            <a:r>
              <a:rPr lang="en-US" sz="2600" b="1" i="0" dirty="0">
                <a:solidFill>
                  <a:srgbClr val="FF0000"/>
                </a:solidFill>
                <a:effectLst/>
              </a:rPr>
              <a:t>Whitepapers:</a:t>
            </a:r>
            <a:r>
              <a:rPr lang="en-US" sz="2600" b="0" i="0" dirty="0">
                <a:solidFill>
                  <a:srgbClr val="FF0000"/>
                </a:solidFill>
                <a:effectLst/>
              </a:rPr>
              <a:t> Publish in-depth whitepapers on industry trends, future of transportation, or sustainability in commercial vehicles.</a:t>
            </a:r>
          </a:p>
          <a:p>
            <a:pPr algn="just">
              <a:buFont typeface="Arial" panose="020B0604020202020204" pitchFamily="34" charset="0"/>
              <a:buChar char="•"/>
            </a:pPr>
            <a:r>
              <a:rPr lang="en-US" sz="2600" b="1" i="0" dirty="0">
                <a:solidFill>
                  <a:srgbClr val="FF0000"/>
                </a:solidFill>
                <a:effectLst/>
              </a:rPr>
              <a:t>Expert Interviews:</a:t>
            </a:r>
            <a:r>
              <a:rPr lang="en-US" sz="2600" b="0" i="0" dirty="0">
                <a:solidFill>
                  <a:srgbClr val="FF0000"/>
                </a:solidFill>
                <a:effectLst/>
              </a:rPr>
              <a:t> Conduct interviews with industry experts, engineers, or Ashok Leyland executives discussing the future of transportation and innovations in commercial vehicles.</a:t>
            </a:r>
          </a:p>
          <a:p>
            <a:pPr marL="0" indent="0" algn="just">
              <a:buNone/>
            </a:pPr>
            <a:r>
              <a:rPr lang="en-US" sz="2400" b="1" dirty="0">
                <a:solidFill>
                  <a:srgbClr val="FF0000"/>
                </a:solidFill>
              </a:rPr>
              <a:t>5</a:t>
            </a:r>
            <a:r>
              <a:rPr lang="en-US" sz="2400" b="1" i="0" dirty="0">
                <a:solidFill>
                  <a:srgbClr val="FF0000"/>
                </a:solidFill>
                <a:effectLst/>
              </a:rPr>
              <a:t>. </a:t>
            </a:r>
            <a:r>
              <a:rPr lang="en-US" sz="2600" b="1" i="0" dirty="0">
                <a:solidFill>
                  <a:srgbClr val="FF0000"/>
                </a:solidFill>
                <a:effectLst/>
              </a:rPr>
              <a:t>Interactive Content:</a:t>
            </a:r>
          </a:p>
          <a:p>
            <a:pPr algn="just">
              <a:buFont typeface="Arial" panose="020B0604020202020204" pitchFamily="34" charset="0"/>
              <a:buChar char="•"/>
            </a:pPr>
            <a:r>
              <a:rPr lang="en-US" sz="2600" b="1" i="0" dirty="0">
                <a:solidFill>
                  <a:srgbClr val="FF0000"/>
                </a:solidFill>
                <a:effectLst/>
              </a:rPr>
              <a:t>Quizzes and Polls:</a:t>
            </a:r>
            <a:r>
              <a:rPr lang="en-US" sz="2600" b="0" i="0" dirty="0">
                <a:solidFill>
                  <a:srgbClr val="FF0000"/>
                </a:solidFill>
                <a:effectLst/>
              </a:rPr>
              <a:t> Engage the audience with interactive quizzes related to commercial vehicles or polls about their preferences.</a:t>
            </a:r>
          </a:p>
          <a:p>
            <a:pPr algn="just">
              <a:buFont typeface="Arial" panose="020B0604020202020204" pitchFamily="34" charset="0"/>
              <a:buChar char="•"/>
            </a:pPr>
            <a:r>
              <a:rPr lang="en-US" sz="2600" b="1" i="0" dirty="0">
                <a:solidFill>
                  <a:srgbClr val="FF0000"/>
                </a:solidFill>
                <a:effectLst/>
              </a:rPr>
              <a:t>Interactive Configurators:</a:t>
            </a:r>
            <a:r>
              <a:rPr lang="en-US" sz="2600" b="0" i="0" dirty="0">
                <a:solidFill>
                  <a:srgbClr val="FF0000"/>
                </a:solidFill>
                <a:effectLst/>
              </a:rPr>
              <a:t> Develop online tools allowing users to customize their ideal commercial vehicle, exploring various features and options.</a:t>
            </a:r>
          </a:p>
          <a:p>
            <a:pPr marL="0" indent="0" algn="just">
              <a:buNone/>
            </a:pPr>
            <a:endParaRPr lang="en-US" sz="2600" b="0" i="0" dirty="0">
              <a:solidFill>
                <a:srgbClr val="FF0000"/>
              </a:solidFill>
              <a:effectLst/>
            </a:endParaRPr>
          </a:p>
          <a:p>
            <a:endParaRPr lang="en-IN" dirty="0"/>
          </a:p>
        </p:txBody>
      </p:sp>
    </p:spTree>
    <p:extLst>
      <p:ext uri="{BB962C8B-B14F-4D97-AF65-F5344CB8AC3E}">
        <p14:creationId xmlns:p14="http://schemas.microsoft.com/office/powerpoint/2010/main" val="484674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BC81C-3F28-9503-4CAA-A7A5EE251675}"/>
              </a:ext>
            </a:extLst>
          </p:cNvPr>
          <p:cNvSpPr>
            <a:spLocks noGrp="1"/>
          </p:cNvSpPr>
          <p:nvPr>
            <p:ph idx="1"/>
          </p:nvPr>
        </p:nvSpPr>
        <p:spPr>
          <a:xfrm>
            <a:off x="502024" y="430306"/>
            <a:ext cx="10963835" cy="6051175"/>
          </a:xfrm>
        </p:spPr>
        <p:txBody>
          <a:bodyPr>
            <a:normAutofit/>
          </a:bodyPr>
          <a:lstStyle/>
          <a:p>
            <a:pPr marL="0" indent="0" algn="just">
              <a:buNone/>
            </a:pPr>
            <a:r>
              <a:rPr lang="en-US" sz="2400" b="1" dirty="0">
                <a:solidFill>
                  <a:srgbClr val="FF0000"/>
                </a:solidFill>
              </a:rPr>
              <a:t>6.</a:t>
            </a:r>
            <a:r>
              <a:rPr lang="en-US" sz="2400" b="1" i="0" dirty="0">
                <a:solidFill>
                  <a:srgbClr val="FF0000"/>
                </a:solidFill>
                <a:effectLst/>
              </a:rPr>
              <a:t> Safety and Sustainability:</a:t>
            </a:r>
          </a:p>
          <a:p>
            <a:pPr algn="just">
              <a:buFont typeface="Arial" panose="020B0604020202020204" pitchFamily="34" charset="0"/>
              <a:buChar char="•"/>
            </a:pPr>
            <a:r>
              <a:rPr lang="en-US" sz="2400" b="1" i="0" dirty="0">
                <a:solidFill>
                  <a:srgbClr val="FF0000"/>
                </a:solidFill>
                <a:effectLst/>
              </a:rPr>
              <a:t>Safety Guides:</a:t>
            </a:r>
            <a:r>
              <a:rPr lang="en-US" sz="2400" b="0" i="0" dirty="0">
                <a:solidFill>
                  <a:srgbClr val="FF0000"/>
                </a:solidFill>
                <a:effectLst/>
              </a:rPr>
              <a:t> Develop guides and videos on safe driving practices, road safety tips, and vehicle maintenance for commercial vehicle operators.</a:t>
            </a:r>
          </a:p>
          <a:p>
            <a:pPr algn="just">
              <a:buFont typeface="Arial" panose="020B0604020202020204" pitchFamily="34" charset="0"/>
              <a:buChar char="•"/>
            </a:pPr>
            <a:r>
              <a:rPr lang="en-US" sz="2400" b="1" i="0" dirty="0">
                <a:solidFill>
                  <a:srgbClr val="FF0000"/>
                </a:solidFill>
                <a:effectLst/>
              </a:rPr>
              <a:t>Green Initiatives:</a:t>
            </a:r>
            <a:r>
              <a:rPr lang="en-US" sz="2400" b="0" i="0" dirty="0">
                <a:solidFill>
                  <a:srgbClr val="FF0000"/>
                </a:solidFill>
                <a:effectLst/>
              </a:rPr>
              <a:t> Showcase Ashok Leyland's sustainability efforts, such as eco-friendly vehicle options, emission reduction technologies, and green manufacturing practices.</a:t>
            </a:r>
          </a:p>
          <a:p>
            <a:pPr marL="0" indent="0" algn="just">
              <a:buNone/>
            </a:pPr>
            <a:r>
              <a:rPr lang="en-US" sz="2400" b="1" dirty="0">
                <a:solidFill>
                  <a:srgbClr val="FF0000"/>
                </a:solidFill>
              </a:rPr>
              <a:t>7. </a:t>
            </a:r>
            <a:r>
              <a:rPr lang="en-US" sz="2400" b="1" i="0" dirty="0">
                <a:solidFill>
                  <a:srgbClr val="FF0000"/>
                </a:solidFill>
                <a:effectLst/>
              </a:rPr>
              <a:t>Customer Engagement:</a:t>
            </a:r>
          </a:p>
          <a:p>
            <a:pPr algn="just">
              <a:buFont typeface="Arial" panose="020B0604020202020204" pitchFamily="34" charset="0"/>
              <a:buChar char="•"/>
            </a:pPr>
            <a:r>
              <a:rPr lang="en-US" sz="2400" b="1" i="0" dirty="0">
                <a:solidFill>
                  <a:srgbClr val="FF0000"/>
                </a:solidFill>
                <a:effectLst/>
              </a:rPr>
              <a:t>Online Forums:</a:t>
            </a:r>
            <a:r>
              <a:rPr lang="en-US" sz="2400" b="0" i="0" dirty="0">
                <a:solidFill>
                  <a:srgbClr val="FF0000"/>
                </a:solidFill>
                <a:effectLst/>
              </a:rPr>
              <a:t> Create an online forum or community where Ashok Leyland users can share experiences, ask questions, and interact with the company.</a:t>
            </a:r>
          </a:p>
          <a:p>
            <a:pPr algn="just">
              <a:buFont typeface="Arial" panose="020B0604020202020204" pitchFamily="34" charset="0"/>
              <a:buChar char="•"/>
            </a:pPr>
            <a:r>
              <a:rPr lang="en-US" sz="2400" b="1" i="0" dirty="0">
                <a:solidFill>
                  <a:srgbClr val="FF0000"/>
                </a:solidFill>
                <a:effectLst/>
              </a:rPr>
              <a:t>Social Media Challenges:</a:t>
            </a:r>
            <a:r>
              <a:rPr lang="en-US" sz="2400" b="0" i="0" dirty="0">
                <a:solidFill>
                  <a:srgbClr val="FF0000"/>
                </a:solidFill>
                <a:effectLst/>
              </a:rPr>
              <a:t> Launch social media challenges related to responsible driving, vehicle cleanliness, or creative use of commercial vehicles.</a:t>
            </a:r>
          </a:p>
          <a:p>
            <a:pPr marL="0" indent="0" algn="just">
              <a:buNone/>
            </a:pPr>
            <a:r>
              <a:rPr lang="en-US" sz="2400" b="0" i="0" dirty="0">
                <a:solidFill>
                  <a:srgbClr val="FF0000"/>
                </a:solidFill>
                <a:effectLst/>
              </a:rPr>
              <a:t>By diversifying content across these categories, Ashok Leyland can engage its audience effectively, establish its expertise in the industry, and create a loyal customer base. Remember to tailor the content to specific platforms and audience segments for maximum impact.</a:t>
            </a:r>
          </a:p>
          <a:p>
            <a:pPr marL="0" indent="0">
              <a:buNone/>
            </a:pPr>
            <a:endParaRPr lang="en-IN" dirty="0"/>
          </a:p>
        </p:txBody>
      </p:sp>
    </p:spTree>
    <p:extLst>
      <p:ext uri="{BB962C8B-B14F-4D97-AF65-F5344CB8AC3E}">
        <p14:creationId xmlns:p14="http://schemas.microsoft.com/office/powerpoint/2010/main" val="1244679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16F4-2DCE-8891-B906-2CCB22458D21}"/>
              </a:ext>
            </a:extLst>
          </p:cNvPr>
          <p:cNvSpPr>
            <a:spLocks noGrp="1"/>
          </p:cNvSpPr>
          <p:nvPr>
            <p:ph type="title"/>
          </p:nvPr>
        </p:nvSpPr>
        <p:spPr>
          <a:xfrm>
            <a:off x="484094" y="365125"/>
            <a:ext cx="10806953" cy="961651"/>
          </a:xfrm>
        </p:spPr>
        <p:txBody>
          <a:bodyPr>
            <a:normAutofit/>
          </a:bodyPr>
          <a:lstStyle/>
          <a:p>
            <a:r>
              <a:rPr lang="en-US" sz="4800" b="1" u="sng" dirty="0">
                <a:solidFill>
                  <a:schemeClr val="accent2"/>
                </a:solidFill>
                <a:effectLst>
                  <a:outerShdw blurRad="38100" dist="38100" dir="2700000" algn="tl">
                    <a:srgbClr val="000000">
                      <a:alpha val="43137"/>
                    </a:srgbClr>
                  </a:outerShdw>
                </a:effectLst>
                <a:latin typeface="Sitka Banner Semibold" pitchFamily="2" charset="0"/>
              </a:rPr>
              <a:t>MARKETING STRATEGIES </a:t>
            </a:r>
            <a:endParaRPr lang="en-IN" sz="4800" b="1" u="sng" dirty="0">
              <a:solidFill>
                <a:schemeClr val="accent2"/>
              </a:solidFill>
              <a:effectLst>
                <a:outerShdw blurRad="38100" dist="38100" dir="2700000" algn="tl">
                  <a:srgbClr val="000000">
                    <a:alpha val="43137"/>
                  </a:srgbClr>
                </a:outerShdw>
              </a:effectLst>
              <a:latin typeface="Sitka Banner Semibold" pitchFamily="2" charset="0"/>
            </a:endParaRPr>
          </a:p>
        </p:txBody>
      </p:sp>
      <p:sp>
        <p:nvSpPr>
          <p:cNvPr id="3" name="Content Placeholder 2">
            <a:extLst>
              <a:ext uri="{FF2B5EF4-FFF2-40B4-BE49-F238E27FC236}">
                <a16:creationId xmlns:a16="http://schemas.microsoft.com/office/drawing/2014/main" id="{43C0354E-D8CB-BC78-AB3E-4DC71A2202D2}"/>
              </a:ext>
            </a:extLst>
          </p:cNvPr>
          <p:cNvSpPr>
            <a:spLocks noGrp="1"/>
          </p:cNvSpPr>
          <p:nvPr>
            <p:ph idx="1"/>
          </p:nvPr>
        </p:nvSpPr>
        <p:spPr>
          <a:xfrm>
            <a:off x="546847" y="1326776"/>
            <a:ext cx="11161059" cy="4850187"/>
          </a:xfrm>
        </p:spPr>
        <p:txBody>
          <a:bodyPr/>
          <a:lstStyle/>
          <a:p>
            <a:pPr algn="just" fontAlgn="base"/>
            <a:r>
              <a:rPr lang="en-US" sz="2400" b="0" i="0" dirty="0">
                <a:solidFill>
                  <a:srgbClr val="FF0000"/>
                </a:solidFill>
                <a:effectLst/>
              </a:rPr>
              <a:t>Marketing is a crucial part of any industry to garner a positive image in the market. Ashok Leyland has been active in implementing its marketing strategy among different regions and countries. It has undertaken various marketing campaigns over the years and some major ones are highlighted in this section.</a:t>
            </a:r>
          </a:p>
          <a:p>
            <a:pPr marL="0" indent="0" algn="just" fontAlgn="base">
              <a:buNone/>
            </a:pPr>
            <a:r>
              <a:rPr lang="en-US" sz="2400" b="1" i="0" dirty="0">
                <a:solidFill>
                  <a:srgbClr val="FF0000"/>
                </a:solidFill>
                <a:effectLst/>
              </a:rPr>
              <a:t>Driver’s Anthem – A Marketing Campaign of Ashok Leyland</a:t>
            </a:r>
          </a:p>
          <a:p>
            <a:pPr algn="just" fontAlgn="base"/>
            <a:r>
              <a:rPr lang="en-US" sz="2400" b="0" i="0" dirty="0">
                <a:solidFill>
                  <a:srgbClr val="FF0000"/>
                </a:solidFill>
                <a:effectLst/>
              </a:rPr>
              <a:t>Ashok Leyland Driver’s Anthem is one of its really popular campaigns that resonated well with the community. </a:t>
            </a:r>
          </a:p>
          <a:p>
            <a:pPr algn="just" fontAlgn="base"/>
            <a:r>
              <a:rPr lang="en-US" sz="2400" b="0" i="0" dirty="0">
                <a:solidFill>
                  <a:srgbClr val="FF0000"/>
                </a:solidFill>
                <a:effectLst/>
              </a:rPr>
              <a:t>This anthem focuses on answering questions such as, “Who are our truck drivers?“ “Where do they come from?” and “What keeps them going?”. It salutes fellow drivers and their hard work for being the driving force of the nation.</a:t>
            </a:r>
          </a:p>
          <a:p>
            <a:pPr algn="just" fontAlgn="base"/>
            <a:r>
              <a:rPr lang="en-US" sz="2400" b="0" i="0" dirty="0">
                <a:solidFill>
                  <a:srgbClr val="FF0000"/>
                </a:solidFill>
                <a:effectLst/>
              </a:rPr>
              <a:t>The tone of the composition is inspiring and heart-warming. It is one of the finest campaigns of Ashok Leyland.</a:t>
            </a:r>
          </a:p>
          <a:p>
            <a:pPr marL="0" indent="0" algn="just" fontAlgn="base">
              <a:buNone/>
            </a:pPr>
            <a:endParaRPr lang="en-US" sz="2400" b="0" i="0" dirty="0">
              <a:solidFill>
                <a:srgbClr val="FF0000"/>
              </a:solidFill>
              <a:effectLst/>
            </a:endParaRPr>
          </a:p>
          <a:p>
            <a:pPr marL="0" indent="0">
              <a:buNone/>
            </a:pPr>
            <a:endParaRPr lang="en-IN" dirty="0"/>
          </a:p>
        </p:txBody>
      </p:sp>
    </p:spTree>
    <p:extLst>
      <p:ext uri="{BB962C8B-B14F-4D97-AF65-F5344CB8AC3E}">
        <p14:creationId xmlns:p14="http://schemas.microsoft.com/office/powerpoint/2010/main" val="2081656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B15D6A-D566-504E-0774-2588D6F851E6}"/>
              </a:ext>
            </a:extLst>
          </p:cNvPr>
          <p:cNvSpPr>
            <a:spLocks noGrp="1"/>
          </p:cNvSpPr>
          <p:nvPr>
            <p:ph idx="1"/>
          </p:nvPr>
        </p:nvSpPr>
        <p:spPr>
          <a:xfrm>
            <a:off x="313765" y="508000"/>
            <a:ext cx="11394141" cy="5924061"/>
          </a:xfrm>
        </p:spPr>
        <p:txBody>
          <a:bodyPr/>
          <a:lstStyle/>
          <a:p>
            <a:pPr marL="0" indent="0">
              <a:buNone/>
            </a:pPr>
            <a:r>
              <a:rPr lang="en-IN" sz="2400" dirty="0">
                <a:solidFill>
                  <a:srgbClr val="00B0F0"/>
                </a:solidFill>
                <a:hlinkClick r:id="rId2"/>
              </a:rPr>
              <a:t>https://youtu.be/f9Ea77SDqAI</a:t>
            </a:r>
            <a:endParaRPr lang="en-IN" sz="2400" dirty="0">
              <a:solidFill>
                <a:srgbClr val="00B0F0"/>
              </a:solidFill>
            </a:endParaRPr>
          </a:p>
          <a:p>
            <a:r>
              <a:rPr lang="en-US" sz="1600" b="0" i="0" dirty="0">
                <a:solidFill>
                  <a:srgbClr val="222222"/>
                </a:solidFill>
                <a:effectLst/>
                <a:latin typeface="SFPro-Regular"/>
              </a:rPr>
              <a:t> </a:t>
            </a:r>
            <a:r>
              <a:rPr lang="en-US" sz="2400" b="0" i="0" dirty="0">
                <a:solidFill>
                  <a:srgbClr val="FF0000"/>
                </a:solidFill>
                <a:effectLst/>
              </a:rPr>
              <a:t>It was targeted at the general audience, who liked it a lot, while it also got a lot of appreciation from the transport fraternity.</a:t>
            </a:r>
          </a:p>
          <a:p>
            <a:pPr marL="0" indent="0" algn="just" fontAlgn="base">
              <a:buNone/>
            </a:pPr>
            <a:r>
              <a:rPr lang="en-US" sz="2400" b="1" i="0" dirty="0">
                <a:solidFill>
                  <a:srgbClr val="FF0000"/>
                </a:solidFill>
                <a:effectLst/>
              </a:rPr>
              <a:t>Touching Lives – A Marketing Campaign of Ashok Leyland</a:t>
            </a:r>
          </a:p>
          <a:p>
            <a:pPr algn="just" fontAlgn="base"/>
            <a:r>
              <a:rPr lang="en-US" sz="2400" b="0" i="0" dirty="0">
                <a:solidFill>
                  <a:srgbClr val="FF0000"/>
                </a:solidFill>
                <a:effectLst/>
              </a:rPr>
              <a:t>Ashok Leyland Touching Lives, this campaign was released when Ashok Leyland as a company, completed 70 years in the business.  </a:t>
            </a:r>
          </a:p>
          <a:p>
            <a:pPr algn="just" fontAlgn="base"/>
            <a:r>
              <a:rPr lang="en-US" sz="2400" b="0" i="0" dirty="0">
                <a:solidFill>
                  <a:srgbClr val="FF0000"/>
                </a:solidFill>
                <a:effectLst/>
              </a:rPr>
              <a:t>This campaign focused on showcasing how Ashok Leyland has come a long way since its inception in 1948 and how it has been a part of millions of lives, their stories, and their journeys over the last 70 years.</a:t>
            </a:r>
          </a:p>
          <a:p>
            <a:pPr algn="just" fontAlgn="base"/>
            <a:r>
              <a:rPr lang="en-US" sz="2400" b="0" i="0" dirty="0">
                <a:solidFill>
                  <a:srgbClr val="FF0000"/>
                </a:solidFill>
                <a:effectLst/>
              </a:rPr>
              <a:t>It pointed out to its customers that, “We are here, where we are today, because of the trust that you have put in us”.</a:t>
            </a:r>
          </a:p>
          <a:p>
            <a:pPr marL="0" indent="0" algn="just" fontAlgn="base">
              <a:buNone/>
            </a:pPr>
            <a:r>
              <a:rPr lang="en-US" sz="2400" b="0" i="0" dirty="0">
                <a:solidFill>
                  <a:srgbClr val="FF0000"/>
                </a:solidFill>
                <a:effectLst/>
                <a:hlinkClick r:id="rId3"/>
              </a:rPr>
              <a:t>https://youtu.be/S8LtFQWMID0</a:t>
            </a:r>
            <a:endParaRPr lang="en-US" sz="2400" b="0" i="0" dirty="0">
              <a:solidFill>
                <a:srgbClr val="FF0000"/>
              </a:solidFill>
              <a:effectLst/>
            </a:endParaRPr>
          </a:p>
          <a:p>
            <a:pPr marL="0" indent="0" algn="just" fontAlgn="base">
              <a:buNone/>
            </a:pPr>
            <a:r>
              <a:rPr lang="en-US" sz="2400" b="0" i="0" dirty="0">
                <a:solidFill>
                  <a:srgbClr val="FF0000"/>
                </a:solidFill>
                <a:effectLst/>
              </a:rPr>
              <a:t>This was another popular ad campaign that was received well by the audience.  Let us now understand how Ashok Leyland has worked out in implementing its social media marketing strategies.</a:t>
            </a:r>
            <a:endParaRPr lang="en-US" sz="2400" dirty="0">
              <a:solidFill>
                <a:srgbClr val="FF0000"/>
              </a:solidFill>
            </a:endParaRPr>
          </a:p>
          <a:p>
            <a:pPr marL="0" indent="0" algn="just" fontAlgn="base">
              <a:buNone/>
            </a:pPr>
            <a:endParaRPr lang="en-US" sz="2400" b="0" i="0" dirty="0">
              <a:solidFill>
                <a:srgbClr val="FF0000"/>
              </a:solidFill>
              <a:effectLst/>
            </a:endParaRPr>
          </a:p>
          <a:p>
            <a:pPr algn="just"/>
            <a:endParaRPr lang="en-IN" sz="2400" dirty="0">
              <a:solidFill>
                <a:srgbClr val="FF0000"/>
              </a:solidFill>
            </a:endParaRPr>
          </a:p>
          <a:p>
            <a:pPr marL="0" indent="0">
              <a:buNone/>
            </a:pPr>
            <a:endParaRPr lang="en-IN" dirty="0">
              <a:solidFill>
                <a:srgbClr val="00B0F0"/>
              </a:solidFill>
            </a:endParaRPr>
          </a:p>
          <a:p>
            <a:pPr marL="0" indent="0">
              <a:buNone/>
            </a:pPr>
            <a:endParaRPr lang="en-IN" dirty="0">
              <a:solidFill>
                <a:srgbClr val="00B0F0"/>
              </a:solidFill>
            </a:endParaRPr>
          </a:p>
        </p:txBody>
      </p:sp>
    </p:spTree>
    <p:extLst>
      <p:ext uri="{BB962C8B-B14F-4D97-AF65-F5344CB8AC3E}">
        <p14:creationId xmlns:p14="http://schemas.microsoft.com/office/powerpoint/2010/main" val="2865195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0440-416E-C990-DEC9-E889C837646F}"/>
              </a:ext>
            </a:extLst>
          </p:cNvPr>
          <p:cNvSpPr>
            <a:spLocks noGrp="1"/>
          </p:cNvSpPr>
          <p:nvPr>
            <p:ph type="title"/>
          </p:nvPr>
        </p:nvSpPr>
        <p:spPr>
          <a:xfrm>
            <a:off x="430305" y="-296985"/>
            <a:ext cx="10923494" cy="1480326"/>
          </a:xfrm>
        </p:spPr>
        <p:txBody>
          <a:bodyPr>
            <a:normAutofit/>
          </a:bodyPr>
          <a:lstStyle/>
          <a:p>
            <a:r>
              <a:rPr lang="en-US" sz="4800" b="1" u="sng" dirty="0">
                <a:solidFill>
                  <a:schemeClr val="accent2"/>
                </a:solidFill>
                <a:latin typeface="Sitka Banner Semibold" pitchFamily="2" charset="0"/>
              </a:rPr>
              <a:t>CONTENT CREATION AND CURATION</a:t>
            </a:r>
            <a:r>
              <a:rPr lang="en-US" sz="4800" b="1" dirty="0">
                <a:solidFill>
                  <a:schemeClr val="accent2"/>
                </a:solidFill>
                <a:latin typeface="Sitka Banner Semibold" pitchFamily="2" charset="0"/>
              </a:rPr>
              <a:t> </a:t>
            </a:r>
            <a:endParaRPr lang="en-IN" sz="4800" b="1" dirty="0">
              <a:solidFill>
                <a:schemeClr val="accent2"/>
              </a:solidFill>
              <a:latin typeface="Sitka Banner Semibold" pitchFamily="2" charset="0"/>
            </a:endParaRPr>
          </a:p>
        </p:txBody>
      </p:sp>
      <p:sp>
        <p:nvSpPr>
          <p:cNvPr id="3" name="Content Placeholder 2">
            <a:extLst>
              <a:ext uri="{FF2B5EF4-FFF2-40B4-BE49-F238E27FC236}">
                <a16:creationId xmlns:a16="http://schemas.microsoft.com/office/drawing/2014/main" id="{AA10D5D6-D53B-F279-EF5F-2CFAEFF69DBE}"/>
              </a:ext>
            </a:extLst>
          </p:cNvPr>
          <p:cNvSpPr>
            <a:spLocks noGrp="1"/>
          </p:cNvSpPr>
          <p:nvPr>
            <p:ph idx="1"/>
          </p:nvPr>
        </p:nvSpPr>
        <p:spPr>
          <a:xfrm>
            <a:off x="430305" y="922215"/>
            <a:ext cx="11501719" cy="5702703"/>
          </a:xfrm>
        </p:spPr>
        <p:txBody>
          <a:bodyPr>
            <a:normAutofit fontScale="25000" lnSpcReduction="20000"/>
          </a:bodyPr>
          <a:lstStyle/>
          <a:p>
            <a:pPr marL="0" indent="0" algn="just">
              <a:buNone/>
            </a:pPr>
            <a:r>
              <a:rPr lang="en-US" sz="9600" b="1" i="0" dirty="0">
                <a:solidFill>
                  <a:srgbClr val="FF0000"/>
                </a:solidFill>
                <a:effectLst/>
              </a:rPr>
              <a:t>1. Blog Posts:</a:t>
            </a:r>
          </a:p>
          <a:p>
            <a:pPr algn="just">
              <a:buFont typeface="Arial" panose="020B0604020202020204" pitchFamily="34" charset="0"/>
              <a:buChar char="•"/>
            </a:pPr>
            <a:r>
              <a:rPr lang="en-US" sz="9600" b="1" i="0" dirty="0">
                <a:solidFill>
                  <a:srgbClr val="FF0000"/>
                </a:solidFill>
                <a:effectLst/>
              </a:rPr>
              <a:t>Industry Insights:</a:t>
            </a:r>
            <a:r>
              <a:rPr lang="en-US" sz="9600" b="0" i="0" dirty="0">
                <a:solidFill>
                  <a:srgbClr val="FF0000"/>
                </a:solidFill>
                <a:effectLst/>
              </a:rPr>
              <a:t> Write about trends, challenges, and innovations in the commercial vehicle industry.</a:t>
            </a:r>
          </a:p>
          <a:p>
            <a:pPr algn="just">
              <a:buFont typeface="Arial" panose="020B0604020202020204" pitchFamily="34" charset="0"/>
              <a:buChar char="•"/>
            </a:pPr>
            <a:r>
              <a:rPr lang="en-US" sz="9600" b="1" i="0" dirty="0">
                <a:solidFill>
                  <a:srgbClr val="FF0000"/>
                </a:solidFill>
                <a:effectLst/>
              </a:rPr>
              <a:t>Customer Stories:</a:t>
            </a:r>
            <a:r>
              <a:rPr lang="en-US" sz="9600" b="0" i="0" dirty="0">
                <a:solidFill>
                  <a:srgbClr val="FF0000"/>
                </a:solidFill>
                <a:effectLst/>
              </a:rPr>
              <a:t> Share success stories of businesses that have improved operations with Ashok Leyland vehicles.</a:t>
            </a:r>
          </a:p>
          <a:p>
            <a:pPr algn="just">
              <a:buFont typeface="Arial" panose="020B0604020202020204" pitchFamily="34" charset="0"/>
              <a:buChar char="•"/>
            </a:pPr>
            <a:r>
              <a:rPr lang="en-US" sz="9600" b="1" i="0" dirty="0">
                <a:solidFill>
                  <a:srgbClr val="FF0000"/>
                </a:solidFill>
                <a:effectLst/>
              </a:rPr>
              <a:t>Maintenance Guides:</a:t>
            </a:r>
            <a:r>
              <a:rPr lang="en-US" sz="9600" b="0" i="0" dirty="0">
                <a:solidFill>
                  <a:srgbClr val="FF0000"/>
                </a:solidFill>
                <a:effectLst/>
              </a:rPr>
              <a:t> Provide tips and guides on vehicle maintenance, extending the lifespan of Ashok Leyland vehicles.</a:t>
            </a:r>
          </a:p>
          <a:p>
            <a:pPr algn="just">
              <a:buFont typeface="Arial" panose="020B0604020202020204" pitchFamily="34" charset="0"/>
              <a:buChar char="•"/>
            </a:pPr>
            <a:r>
              <a:rPr lang="en-US" sz="9600" b="1" i="0" dirty="0">
                <a:solidFill>
                  <a:srgbClr val="FF0000"/>
                </a:solidFill>
                <a:effectLst/>
              </a:rPr>
              <a:t>Sustainability:</a:t>
            </a:r>
            <a:r>
              <a:rPr lang="en-US" sz="9600" b="0" i="0" dirty="0">
                <a:solidFill>
                  <a:srgbClr val="FF0000"/>
                </a:solidFill>
                <a:effectLst/>
              </a:rPr>
              <a:t> Discuss Ashok Leyland's green initiatives, such as electric vehicles and eco-friendly manufacturing practices.</a:t>
            </a:r>
          </a:p>
          <a:p>
            <a:pPr algn="just">
              <a:buFont typeface="Arial" panose="020B0604020202020204" pitchFamily="34" charset="0"/>
              <a:buChar char="•"/>
            </a:pPr>
            <a:r>
              <a:rPr lang="en-US" sz="9600" b="1" i="0" dirty="0">
                <a:solidFill>
                  <a:srgbClr val="FF0000"/>
                </a:solidFill>
                <a:effectLst/>
              </a:rPr>
              <a:t>Event Highlights:</a:t>
            </a:r>
            <a:r>
              <a:rPr lang="en-US" sz="9600" b="0" i="0" dirty="0">
                <a:solidFill>
                  <a:srgbClr val="FF0000"/>
                </a:solidFill>
                <a:effectLst/>
              </a:rPr>
              <a:t> Cover events, conferences, and expos related to the automotive industry.</a:t>
            </a:r>
          </a:p>
          <a:p>
            <a:pPr marL="0" indent="0" algn="just">
              <a:buNone/>
            </a:pPr>
            <a:r>
              <a:rPr lang="en-US" sz="9600" b="1" i="0" dirty="0">
                <a:solidFill>
                  <a:srgbClr val="FF0000"/>
                </a:solidFill>
                <a:effectLst/>
              </a:rPr>
              <a:t>2. Videos:</a:t>
            </a:r>
          </a:p>
          <a:p>
            <a:pPr algn="just">
              <a:buFont typeface="Arial" panose="020B0604020202020204" pitchFamily="34" charset="0"/>
              <a:buChar char="•"/>
            </a:pPr>
            <a:r>
              <a:rPr lang="en-US" sz="9600" b="1" i="0" dirty="0">
                <a:solidFill>
                  <a:srgbClr val="FF0000"/>
                </a:solidFill>
                <a:effectLst/>
              </a:rPr>
              <a:t>Product Demos:</a:t>
            </a:r>
            <a:r>
              <a:rPr lang="en-US" sz="9600" b="0" i="0" dirty="0">
                <a:solidFill>
                  <a:srgbClr val="FF0000"/>
                </a:solidFill>
                <a:effectLst/>
              </a:rPr>
              <a:t> Create detailed video demonstrations of Ashok Leyland vehicles, highlighting features and benefits.</a:t>
            </a:r>
          </a:p>
          <a:p>
            <a:pPr algn="just">
              <a:buFont typeface="Arial" panose="020B0604020202020204" pitchFamily="34" charset="0"/>
              <a:buChar char="•"/>
            </a:pPr>
            <a:r>
              <a:rPr lang="en-US" sz="9600" b="1" i="0" dirty="0">
                <a:solidFill>
                  <a:srgbClr val="FF0000"/>
                </a:solidFill>
                <a:effectLst/>
              </a:rPr>
              <a:t>Customer Testimonials:</a:t>
            </a:r>
            <a:r>
              <a:rPr lang="en-US" sz="9600" b="0" i="0" dirty="0">
                <a:solidFill>
                  <a:srgbClr val="FF0000"/>
                </a:solidFill>
                <a:effectLst/>
              </a:rPr>
              <a:t> Film satisfied customers talking about their positive experiences with Ashok Leyland vehicles.</a:t>
            </a:r>
          </a:p>
          <a:p>
            <a:pPr marL="0" indent="0" algn="just">
              <a:buNone/>
            </a:pPr>
            <a:endParaRPr lang="en-US" sz="9600" b="0" i="0" dirty="0">
              <a:solidFill>
                <a:srgbClr val="FF0000"/>
              </a:solidFill>
              <a:effectLst/>
            </a:endParaRPr>
          </a:p>
          <a:p>
            <a:endParaRPr lang="en-IN" sz="2400" dirty="0">
              <a:solidFill>
                <a:srgbClr val="FF0000"/>
              </a:solidFill>
            </a:endParaRPr>
          </a:p>
        </p:txBody>
      </p:sp>
    </p:spTree>
    <p:extLst>
      <p:ext uri="{BB962C8B-B14F-4D97-AF65-F5344CB8AC3E}">
        <p14:creationId xmlns:p14="http://schemas.microsoft.com/office/powerpoint/2010/main" val="1796533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A55EDC-C364-0085-0935-E97D3F68F24E}"/>
              </a:ext>
            </a:extLst>
          </p:cNvPr>
          <p:cNvSpPr>
            <a:spLocks noGrp="1"/>
          </p:cNvSpPr>
          <p:nvPr>
            <p:ph idx="1"/>
          </p:nvPr>
        </p:nvSpPr>
        <p:spPr>
          <a:xfrm>
            <a:off x="475129" y="359507"/>
            <a:ext cx="11313459" cy="5978769"/>
          </a:xfrm>
        </p:spPr>
        <p:txBody>
          <a:bodyPr>
            <a:normAutofit fontScale="92500" lnSpcReduction="20000"/>
          </a:bodyPr>
          <a:lstStyle/>
          <a:p>
            <a:pPr algn="just">
              <a:buFont typeface="Arial" panose="020B0604020202020204" pitchFamily="34" charset="0"/>
              <a:buChar char="•"/>
            </a:pPr>
            <a:r>
              <a:rPr lang="en-US" sz="2600" b="1" i="0" dirty="0">
                <a:solidFill>
                  <a:srgbClr val="FF0000"/>
                </a:solidFill>
                <a:effectLst/>
              </a:rPr>
              <a:t>Factory Tours:</a:t>
            </a:r>
            <a:r>
              <a:rPr lang="en-US" sz="2600" b="0" i="0" dirty="0">
                <a:solidFill>
                  <a:srgbClr val="FF0000"/>
                </a:solidFill>
                <a:effectLst/>
              </a:rPr>
              <a:t> Offer virtual tours of manufacturing facilities, showcasing the production process and quality standards.</a:t>
            </a:r>
          </a:p>
          <a:p>
            <a:pPr algn="just">
              <a:buFont typeface="Arial" panose="020B0604020202020204" pitchFamily="34" charset="0"/>
              <a:buChar char="•"/>
            </a:pPr>
            <a:r>
              <a:rPr lang="en-US" sz="2600" b="1" i="0" dirty="0">
                <a:solidFill>
                  <a:srgbClr val="FF0000"/>
                </a:solidFill>
                <a:effectLst/>
              </a:rPr>
              <a:t>Educational Animations:</a:t>
            </a:r>
            <a:r>
              <a:rPr lang="en-US" sz="2600" b="0" i="0" dirty="0">
                <a:solidFill>
                  <a:srgbClr val="FF0000"/>
                </a:solidFill>
                <a:effectLst/>
              </a:rPr>
              <a:t> Develop animations explaining complex vehicle technologies in a simple and engaging manner.</a:t>
            </a:r>
          </a:p>
          <a:p>
            <a:pPr marL="0" indent="0" algn="just">
              <a:buNone/>
            </a:pPr>
            <a:r>
              <a:rPr lang="en-US" sz="2600" b="1" i="0" dirty="0">
                <a:solidFill>
                  <a:srgbClr val="FF0000"/>
                </a:solidFill>
                <a:effectLst/>
              </a:rPr>
              <a:t>3. Infographics:</a:t>
            </a:r>
          </a:p>
          <a:p>
            <a:pPr algn="just">
              <a:buFont typeface="Arial" panose="020B0604020202020204" pitchFamily="34" charset="0"/>
              <a:buChar char="•"/>
            </a:pPr>
            <a:r>
              <a:rPr lang="en-US" sz="2600" b="1" i="0" dirty="0">
                <a:solidFill>
                  <a:srgbClr val="FF0000"/>
                </a:solidFill>
                <a:effectLst/>
              </a:rPr>
              <a:t>Comparative Infographics:</a:t>
            </a:r>
            <a:r>
              <a:rPr lang="en-US" sz="2600" b="0" i="0" dirty="0">
                <a:solidFill>
                  <a:srgbClr val="FF0000"/>
                </a:solidFill>
                <a:effectLst/>
              </a:rPr>
              <a:t> Compare Ashok Leyland vehicles with competitors, highlighting advantages.</a:t>
            </a:r>
          </a:p>
          <a:p>
            <a:pPr algn="just">
              <a:buFont typeface="Arial" panose="020B0604020202020204" pitchFamily="34" charset="0"/>
              <a:buChar char="•"/>
            </a:pPr>
            <a:r>
              <a:rPr lang="en-US" sz="2600" b="1" i="0" dirty="0">
                <a:solidFill>
                  <a:srgbClr val="FF0000"/>
                </a:solidFill>
                <a:effectLst/>
              </a:rPr>
              <a:t>Emission Reduction:</a:t>
            </a:r>
            <a:r>
              <a:rPr lang="en-US" sz="2600" b="0" i="0" dirty="0">
                <a:solidFill>
                  <a:srgbClr val="FF0000"/>
                </a:solidFill>
                <a:effectLst/>
              </a:rPr>
              <a:t> Visualize the environmental impact of Ashok Leyland's eco-friendly vehicles.</a:t>
            </a:r>
          </a:p>
          <a:p>
            <a:pPr algn="just">
              <a:buFont typeface="Arial" panose="020B0604020202020204" pitchFamily="34" charset="0"/>
              <a:buChar char="•"/>
            </a:pPr>
            <a:r>
              <a:rPr lang="en-US" sz="2600" b="1" i="0" dirty="0">
                <a:solidFill>
                  <a:srgbClr val="FF0000"/>
                </a:solidFill>
                <a:effectLst/>
              </a:rPr>
              <a:t>Safety Features:</a:t>
            </a:r>
            <a:r>
              <a:rPr lang="en-US" sz="2600" b="0" i="0" dirty="0">
                <a:solidFill>
                  <a:srgbClr val="FF0000"/>
                </a:solidFill>
                <a:effectLst/>
              </a:rPr>
              <a:t> Showcase the safety features of Ashok Leyland vehicles in an easy-to-understand format.</a:t>
            </a:r>
          </a:p>
          <a:p>
            <a:pPr marL="0" indent="0" algn="just">
              <a:buNone/>
            </a:pPr>
            <a:r>
              <a:rPr lang="en-US" sz="2600" b="1" i="0" dirty="0">
                <a:solidFill>
                  <a:srgbClr val="FF0000"/>
                </a:solidFill>
                <a:effectLst/>
              </a:rPr>
              <a:t>4. Podcasts:</a:t>
            </a:r>
          </a:p>
          <a:p>
            <a:pPr algn="just">
              <a:buFont typeface="Arial" panose="020B0604020202020204" pitchFamily="34" charset="0"/>
              <a:buChar char="•"/>
            </a:pPr>
            <a:r>
              <a:rPr lang="en-US" sz="2600" b="1" i="0" dirty="0">
                <a:solidFill>
                  <a:srgbClr val="FF0000"/>
                </a:solidFill>
                <a:effectLst/>
              </a:rPr>
              <a:t>Industry Interviews:</a:t>
            </a:r>
            <a:r>
              <a:rPr lang="en-US" sz="2600" b="0" i="0" dirty="0">
                <a:solidFill>
                  <a:srgbClr val="FF0000"/>
                </a:solidFill>
                <a:effectLst/>
              </a:rPr>
              <a:t> Conduct interviews with industry experts, discussing the future of commercial vehicles and transportation.</a:t>
            </a:r>
          </a:p>
          <a:p>
            <a:pPr algn="just">
              <a:buFont typeface="Arial" panose="020B0604020202020204" pitchFamily="34" charset="0"/>
              <a:buChar char="•"/>
            </a:pPr>
            <a:r>
              <a:rPr lang="en-US" sz="2600" b="1" i="0" dirty="0">
                <a:solidFill>
                  <a:srgbClr val="FF0000"/>
                </a:solidFill>
                <a:effectLst/>
              </a:rPr>
              <a:t>Company Insights:</a:t>
            </a:r>
            <a:r>
              <a:rPr lang="en-US" sz="2600" b="0" i="0" dirty="0">
                <a:solidFill>
                  <a:srgbClr val="FF0000"/>
                </a:solidFill>
                <a:effectLst/>
              </a:rPr>
              <a:t> Share behind-the-scenes stories about Ashok Leyland, its employees, and the company culture.</a:t>
            </a:r>
          </a:p>
          <a:p>
            <a:pPr algn="just">
              <a:buFont typeface="Arial" panose="020B0604020202020204" pitchFamily="34" charset="0"/>
              <a:buChar char="•"/>
            </a:pPr>
            <a:r>
              <a:rPr lang="en-US" sz="2600" b="1" i="0" dirty="0">
                <a:solidFill>
                  <a:srgbClr val="FF0000"/>
                </a:solidFill>
                <a:effectLst/>
              </a:rPr>
              <a:t>Customer Spotlights:</a:t>
            </a:r>
            <a:r>
              <a:rPr lang="en-US" sz="2600" b="0" i="0" dirty="0">
                <a:solidFill>
                  <a:srgbClr val="FF0000"/>
                </a:solidFill>
                <a:effectLst/>
              </a:rPr>
              <a:t> Feature conversations with satisfied customers, detailing their experiences with Ashok Leyland vehicles.</a:t>
            </a:r>
          </a:p>
          <a:p>
            <a:endParaRPr lang="en-IN" dirty="0"/>
          </a:p>
        </p:txBody>
      </p:sp>
    </p:spTree>
    <p:extLst>
      <p:ext uri="{BB962C8B-B14F-4D97-AF65-F5344CB8AC3E}">
        <p14:creationId xmlns:p14="http://schemas.microsoft.com/office/powerpoint/2010/main" val="995193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EC229-3128-C268-3252-940CED7CD3BC}"/>
              </a:ext>
            </a:extLst>
          </p:cNvPr>
          <p:cNvSpPr>
            <a:spLocks noGrp="1"/>
          </p:cNvSpPr>
          <p:nvPr>
            <p:ph type="title"/>
          </p:nvPr>
        </p:nvSpPr>
        <p:spPr>
          <a:xfrm>
            <a:off x="476252" y="-857250"/>
            <a:ext cx="8497420" cy="3322543"/>
          </a:xfrm>
        </p:spPr>
        <p:txBody>
          <a:bodyPr>
            <a:normAutofit/>
          </a:bodyPr>
          <a:lstStyle/>
          <a:p>
            <a:r>
              <a:rPr lang="en-US" sz="4800" b="1" u="sng" dirty="0">
                <a:solidFill>
                  <a:schemeClr val="accent2"/>
                </a:solidFill>
                <a:effectLst>
                  <a:outerShdw blurRad="38100" dist="38100" dir="2700000" algn="tl">
                    <a:srgbClr val="000000">
                      <a:alpha val="43137"/>
                    </a:srgbClr>
                  </a:outerShdw>
                </a:effectLst>
                <a:latin typeface="Sitka Banner Semibold" pitchFamily="2" charset="0"/>
              </a:rPr>
              <a:t>BRAND STUDY</a:t>
            </a:r>
            <a:endParaRPr lang="en-IN" sz="4800" b="1" u="sng" dirty="0">
              <a:solidFill>
                <a:schemeClr val="accent2"/>
              </a:solidFill>
              <a:effectLst>
                <a:outerShdw blurRad="38100" dist="38100" dir="2700000" algn="tl">
                  <a:srgbClr val="000000">
                    <a:alpha val="43137"/>
                  </a:srgbClr>
                </a:outerShdw>
              </a:effectLst>
              <a:latin typeface="Sitka Banner Semibold" pitchFamily="2" charset="0"/>
            </a:endParaRPr>
          </a:p>
        </p:txBody>
      </p:sp>
      <p:sp>
        <p:nvSpPr>
          <p:cNvPr id="3" name="Content Placeholder 2">
            <a:extLst>
              <a:ext uri="{FF2B5EF4-FFF2-40B4-BE49-F238E27FC236}">
                <a16:creationId xmlns:a16="http://schemas.microsoft.com/office/drawing/2014/main" id="{D3F07A1D-ED50-C34A-421C-8CF43CC7FE8C}"/>
              </a:ext>
            </a:extLst>
          </p:cNvPr>
          <p:cNvSpPr>
            <a:spLocks noGrp="1"/>
          </p:cNvSpPr>
          <p:nvPr>
            <p:ph idx="1"/>
          </p:nvPr>
        </p:nvSpPr>
        <p:spPr>
          <a:xfrm>
            <a:off x="476252" y="1380565"/>
            <a:ext cx="11239497" cy="5038164"/>
          </a:xfrm>
        </p:spPr>
        <p:txBody>
          <a:bodyPr>
            <a:normAutofit/>
          </a:bodyPr>
          <a:lstStyle/>
          <a:p>
            <a:pPr algn="just">
              <a:lnSpc>
                <a:spcPct val="110000"/>
              </a:lnSpc>
            </a:pPr>
            <a:r>
              <a:rPr lang="en-US" sz="2400" dirty="0">
                <a:solidFill>
                  <a:srgbClr val="FF0000"/>
                </a:solidFill>
              </a:rPr>
              <a:t>Ashok Motors was founded by Mr.Raghunandan Saran in the year 1948 in Chennai Tamilnadu. Ashok</a:t>
            </a:r>
            <a:r>
              <a:rPr lang="en-IN" sz="2400" dirty="0">
                <a:solidFill>
                  <a:srgbClr val="FF0000"/>
                </a:solidFill>
              </a:rPr>
              <a:t> Motors was setup in collaboration with Austin Motor Company. England and incorporated on September 7</a:t>
            </a:r>
            <a:r>
              <a:rPr lang="en-IN" sz="2400" baseline="30000" dirty="0">
                <a:solidFill>
                  <a:srgbClr val="FF0000"/>
                </a:solidFill>
              </a:rPr>
              <a:t>th</a:t>
            </a:r>
            <a:r>
              <a:rPr lang="en-IN" sz="2400" dirty="0">
                <a:solidFill>
                  <a:srgbClr val="FF0000"/>
                </a:solidFill>
              </a:rPr>
              <a:t> for the assembly of Austin cars.</a:t>
            </a:r>
          </a:p>
          <a:p>
            <a:pPr marL="0" indent="0" algn="just">
              <a:lnSpc>
                <a:spcPct val="110000"/>
              </a:lnSpc>
              <a:buNone/>
            </a:pPr>
            <a:r>
              <a:rPr lang="en-IN" sz="2400" b="1" dirty="0">
                <a:solidFill>
                  <a:srgbClr val="FF0000"/>
                </a:solidFill>
              </a:rPr>
              <a:t>The first A40 Assembled</a:t>
            </a:r>
          </a:p>
          <a:p>
            <a:pPr algn="just">
              <a:lnSpc>
                <a:spcPct val="110000"/>
              </a:lnSpc>
            </a:pPr>
            <a:r>
              <a:rPr lang="en-IN" sz="2400" dirty="0">
                <a:solidFill>
                  <a:srgbClr val="FF0000"/>
                </a:solidFill>
              </a:rPr>
              <a:t>Production began in September at the factory situated at Ennore, South  of Madras and soon the first indigenously assembled A40 Austin car was rolled out.</a:t>
            </a:r>
          </a:p>
          <a:p>
            <a:pPr marL="0" indent="0" algn="just">
              <a:lnSpc>
                <a:spcPct val="110000"/>
              </a:lnSpc>
              <a:buNone/>
            </a:pPr>
            <a:r>
              <a:rPr lang="en-IN" sz="2400" b="1" dirty="0">
                <a:solidFill>
                  <a:srgbClr val="FF0000"/>
                </a:solidFill>
              </a:rPr>
              <a:t>Assembly of Leyland chassis commence </a:t>
            </a:r>
          </a:p>
          <a:p>
            <a:pPr algn="just">
              <a:lnSpc>
                <a:spcPct val="110000"/>
              </a:lnSpc>
            </a:pPr>
            <a:r>
              <a:rPr lang="en-IN" sz="2400" dirty="0">
                <a:solidFill>
                  <a:srgbClr val="FF0000"/>
                </a:solidFill>
              </a:rPr>
              <a:t>The first Leyland chassis assembled by Ashok Motors at Ennore were four Comet 350 engine tippers sold to the Mangalore</a:t>
            </a:r>
            <a:r>
              <a:rPr lang="en-US" sz="2400" dirty="0">
                <a:solidFill>
                  <a:srgbClr val="FF0000"/>
                </a:solidFill>
              </a:rPr>
              <a:t> tile factory.</a:t>
            </a:r>
            <a:endParaRPr lang="en-IN" sz="2400" dirty="0">
              <a:solidFill>
                <a:srgbClr val="FF0000"/>
              </a:solidFill>
            </a:endParaRPr>
          </a:p>
        </p:txBody>
      </p:sp>
    </p:spTree>
    <p:extLst>
      <p:ext uri="{BB962C8B-B14F-4D97-AF65-F5344CB8AC3E}">
        <p14:creationId xmlns:p14="http://schemas.microsoft.com/office/powerpoint/2010/main" val="599792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FADC4-69B9-6079-6DEA-FEAED81F0F3D}"/>
              </a:ext>
            </a:extLst>
          </p:cNvPr>
          <p:cNvSpPr>
            <a:spLocks noGrp="1"/>
          </p:cNvSpPr>
          <p:nvPr>
            <p:ph idx="1"/>
          </p:nvPr>
        </p:nvSpPr>
        <p:spPr>
          <a:xfrm>
            <a:off x="286871" y="134472"/>
            <a:ext cx="11636187" cy="6459070"/>
          </a:xfrm>
        </p:spPr>
        <p:txBody>
          <a:bodyPr>
            <a:normAutofit lnSpcReduction="10000"/>
          </a:bodyPr>
          <a:lstStyle/>
          <a:p>
            <a:pPr marL="0" indent="0" algn="just">
              <a:buNone/>
            </a:pPr>
            <a:r>
              <a:rPr lang="en-US" sz="2400" b="1" i="0" dirty="0">
                <a:solidFill>
                  <a:srgbClr val="FF0000"/>
                </a:solidFill>
                <a:effectLst/>
              </a:rPr>
              <a:t>5. Interactive Content:</a:t>
            </a:r>
          </a:p>
          <a:p>
            <a:pPr algn="just">
              <a:buFont typeface="Arial" panose="020B0604020202020204" pitchFamily="34" charset="0"/>
              <a:buChar char="•"/>
            </a:pPr>
            <a:r>
              <a:rPr lang="en-US" sz="2400" b="1" i="0" dirty="0">
                <a:solidFill>
                  <a:srgbClr val="FF0000"/>
                </a:solidFill>
                <a:effectLst/>
              </a:rPr>
              <a:t>Online Configurators:</a:t>
            </a:r>
            <a:r>
              <a:rPr lang="en-US" sz="2400" b="0" i="0" dirty="0">
                <a:solidFill>
                  <a:srgbClr val="FF0000"/>
                </a:solidFill>
                <a:effectLst/>
              </a:rPr>
              <a:t> Develop tools allowing users to customize and visualize their ideal Ashok Leyland vehicle.</a:t>
            </a:r>
          </a:p>
          <a:p>
            <a:pPr algn="just">
              <a:buFont typeface="Arial" panose="020B0604020202020204" pitchFamily="34" charset="0"/>
              <a:buChar char="•"/>
            </a:pPr>
            <a:r>
              <a:rPr lang="en-US" sz="2400" b="1" i="0" dirty="0">
                <a:solidFill>
                  <a:srgbClr val="FF0000"/>
                </a:solidFill>
                <a:effectLst/>
              </a:rPr>
              <a:t>Quizzes:</a:t>
            </a:r>
            <a:r>
              <a:rPr lang="en-US" sz="2400" b="0" i="0" dirty="0">
                <a:solidFill>
                  <a:srgbClr val="FF0000"/>
                </a:solidFill>
                <a:effectLst/>
              </a:rPr>
              <a:t> Create interactive quizzes related to commercial vehicles, safety, and industry knowledge.</a:t>
            </a:r>
          </a:p>
          <a:p>
            <a:pPr algn="just">
              <a:buFont typeface="Arial" panose="020B0604020202020204" pitchFamily="34" charset="0"/>
              <a:buChar char="•"/>
            </a:pPr>
            <a:r>
              <a:rPr lang="en-US" sz="2400" b="1" i="0" dirty="0">
                <a:solidFill>
                  <a:srgbClr val="FF0000"/>
                </a:solidFill>
                <a:effectLst/>
              </a:rPr>
              <a:t>Polls:</a:t>
            </a:r>
            <a:r>
              <a:rPr lang="en-US" sz="2400" b="0" i="0" dirty="0">
                <a:solidFill>
                  <a:srgbClr val="FF0000"/>
                </a:solidFill>
                <a:effectLst/>
              </a:rPr>
              <a:t> Conduct polls on social media platforms, engaging the audience with questions about vehicle preferences and industry trends.</a:t>
            </a:r>
          </a:p>
          <a:p>
            <a:pPr marL="0" indent="0" algn="just">
              <a:buNone/>
            </a:pPr>
            <a:r>
              <a:rPr lang="en-US" sz="2400" b="1" i="0" dirty="0">
                <a:solidFill>
                  <a:srgbClr val="FF0000"/>
                </a:solidFill>
                <a:effectLst/>
              </a:rPr>
              <a:t>6. Social Media Content:</a:t>
            </a:r>
          </a:p>
          <a:p>
            <a:pPr algn="just">
              <a:buFont typeface="Arial" panose="020B0604020202020204" pitchFamily="34" charset="0"/>
              <a:buChar char="•"/>
            </a:pPr>
            <a:r>
              <a:rPr lang="en-US" sz="2400" b="1" i="0" dirty="0">
                <a:solidFill>
                  <a:srgbClr val="FF0000"/>
                </a:solidFill>
                <a:effectLst/>
              </a:rPr>
              <a:t>Visual Storytelling:</a:t>
            </a:r>
            <a:r>
              <a:rPr lang="en-US" sz="2400" b="0" i="0" dirty="0">
                <a:solidFill>
                  <a:srgbClr val="FF0000"/>
                </a:solidFill>
                <a:effectLst/>
              </a:rPr>
              <a:t> Use visually appealing graphics, images, and short videos to tell stories about Ashok Leyland’s products and achievements.</a:t>
            </a:r>
          </a:p>
          <a:p>
            <a:pPr algn="just">
              <a:buFont typeface="Arial" panose="020B0604020202020204" pitchFamily="34" charset="0"/>
              <a:buChar char="•"/>
            </a:pPr>
            <a:r>
              <a:rPr lang="en-US" sz="2400" b="1" i="0" dirty="0">
                <a:solidFill>
                  <a:srgbClr val="FF0000"/>
                </a:solidFill>
                <a:effectLst/>
              </a:rPr>
              <a:t>Live Q&amp;A Sessions:</a:t>
            </a:r>
            <a:r>
              <a:rPr lang="en-US" sz="2400" b="0" i="0" dirty="0">
                <a:solidFill>
                  <a:srgbClr val="FF0000"/>
                </a:solidFill>
                <a:effectLst/>
              </a:rPr>
              <a:t> Host live question-and-answer sessions on social media platforms, allowing the audience to interact directly with Ashok Leyland representatives.</a:t>
            </a:r>
          </a:p>
          <a:p>
            <a:pPr algn="just">
              <a:buFont typeface="Arial" panose="020B0604020202020204" pitchFamily="34" charset="0"/>
              <a:buChar char="•"/>
            </a:pPr>
            <a:r>
              <a:rPr lang="en-US" sz="2400" b="1" i="0" dirty="0">
                <a:solidFill>
                  <a:srgbClr val="FF0000"/>
                </a:solidFill>
                <a:effectLst/>
              </a:rPr>
              <a:t>Behind-the-Scenes:</a:t>
            </a:r>
            <a:r>
              <a:rPr lang="en-US" sz="2400" b="0" i="0" dirty="0">
                <a:solidFill>
                  <a:srgbClr val="FF0000"/>
                </a:solidFill>
                <a:effectLst/>
              </a:rPr>
              <a:t> Share glimpses of the manufacturing process, employee activities, and corporate events.</a:t>
            </a:r>
          </a:p>
          <a:p>
            <a:pPr marL="0" indent="0" algn="just">
              <a:buNone/>
            </a:pPr>
            <a:r>
              <a:rPr lang="en-US" sz="2400" b="1" i="0" dirty="0">
                <a:solidFill>
                  <a:srgbClr val="FF0000"/>
                </a:solidFill>
                <a:effectLst/>
              </a:rPr>
              <a:t>7. Guides and </a:t>
            </a:r>
            <a:r>
              <a:rPr lang="en-US" sz="2400" b="1" i="0" dirty="0" err="1">
                <a:solidFill>
                  <a:srgbClr val="FF0000"/>
                </a:solidFill>
                <a:effectLst/>
              </a:rPr>
              <a:t>Ebooks</a:t>
            </a:r>
            <a:r>
              <a:rPr lang="en-US" sz="2400" b="1" i="0" dirty="0">
                <a:solidFill>
                  <a:srgbClr val="FF0000"/>
                </a:solidFill>
                <a:effectLst/>
              </a:rPr>
              <a:t>:</a:t>
            </a:r>
          </a:p>
          <a:p>
            <a:pPr algn="just">
              <a:buFont typeface="Arial" panose="020B0604020202020204" pitchFamily="34" charset="0"/>
              <a:buChar char="•"/>
            </a:pPr>
            <a:r>
              <a:rPr lang="en-US" sz="2400" b="1" i="0" dirty="0">
                <a:solidFill>
                  <a:srgbClr val="FF0000"/>
                </a:solidFill>
                <a:effectLst/>
              </a:rPr>
              <a:t>Buyer’s Guides:</a:t>
            </a:r>
            <a:r>
              <a:rPr lang="en-US" sz="2400" b="0" i="0" dirty="0">
                <a:solidFill>
                  <a:srgbClr val="FF0000"/>
                </a:solidFill>
                <a:effectLst/>
              </a:rPr>
              <a:t> Create comprehensive guides to help businesses choose the right Ashok Leyland vehicles for their specific needs.</a:t>
            </a:r>
          </a:p>
          <a:p>
            <a:pPr algn="just">
              <a:buFont typeface="Arial" panose="020B0604020202020204" pitchFamily="34" charset="0"/>
              <a:buChar char="•"/>
            </a:pPr>
            <a:endParaRPr lang="en-US" sz="2400" b="0" i="0" dirty="0">
              <a:solidFill>
                <a:srgbClr val="FF0000"/>
              </a:solidFill>
              <a:effectLst/>
            </a:endParaRPr>
          </a:p>
          <a:p>
            <a:endParaRPr lang="en-IN" dirty="0"/>
          </a:p>
        </p:txBody>
      </p:sp>
    </p:spTree>
    <p:extLst>
      <p:ext uri="{BB962C8B-B14F-4D97-AF65-F5344CB8AC3E}">
        <p14:creationId xmlns:p14="http://schemas.microsoft.com/office/powerpoint/2010/main" val="2080841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4DBA5A-C1CE-5E8E-BCE1-B406E2DF0B18}"/>
              </a:ext>
            </a:extLst>
          </p:cNvPr>
          <p:cNvSpPr>
            <a:spLocks noGrp="1"/>
          </p:cNvSpPr>
          <p:nvPr>
            <p:ph idx="1"/>
          </p:nvPr>
        </p:nvSpPr>
        <p:spPr>
          <a:xfrm>
            <a:off x="331693" y="349624"/>
            <a:ext cx="11465859" cy="6069105"/>
          </a:xfrm>
        </p:spPr>
        <p:txBody>
          <a:bodyPr>
            <a:normAutofit/>
          </a:bodyPr>
          <a:lstStyle/>
          <a:p>
            <a:pPr algn="just">
              <a:buFont typeface="Arial" panose="020B0604020202020204" pitchFamily="34" charset="0"/>
              <a:buChar char="•"/>
            </a:pPr>
            <a:r>
              <a:rPr lang="en-US" sz="2400" b="1" i="0" dirty="0" err="1">
                <a:solidFill>
                  <a:srgbClr val="FF0000"/>
                </a:solidFill>
                <a:effectLst/>
              </a:rPr>
              <a:t>Ebooks</a:t>
            </a:r>
            <a:r>
              <a:rPr lang="en-US" sz="2400" b="1" i="0" dirty="0">
                <a:solidFill>
                  <a:srgbClr val="FF0000"/>
                </a:solidFill>
                <a:effectLst/>
              </a:rPr>
              <a:t>:</a:t>
            </a:r>
            <a:r>
              <a:rPr lang="en-US" sz="2400" b="0" i="0" dirty="0">
                <a:solidFill>
                  <a:srgbClr val="FF0000"/>
                </a:solidFill>
                <a:effectLst/>
              </a:rPr>
              <a:t> Publish </a:t>
            </a:r>
            <a:r>
              <a:rPr lang="en-US" sz="2400" b="0" i="0" dirty="0" err="1">
                <a:solidFill>
                  <a:srgbClr val="FF0000"/>
                </a:solidFill>
                <a:effectLst/>
              </a:rPr>
              <a:t>ebooks</a:t>
            </a:r>
            <a:r>
              <a:rPr lang="en-US" sz="2400" b="0" i="0" dirty="0">
                <a:solidFill>
                  <a:srgbClr val="FF0000"/>
                </a:solidFill>
                <a:effectLst/>
              </a:rPr>
              <a:t> on topics like the future of transportation, sustainability in the automotive industry, and the evolution of commercial vehicles.</a:t>
            </a:r>
          </a:p>
          <a:p>
            <a:pPr marL="0" indent="0" algn="just">
              <a:buNone/>
            </a:pPr>
            <a:r>
              <a:rPr lang="en-US" sz="2400" b="1" i="0" dirty="0">
                <a:solidFill>
                  <a:srgbClr val="FF0000"/>
                </a:solidFill>
                <a:effectLst/>
              </a:rPr>
              <a:t>8. Interactive Webinars:</a:t>
            </a:r>
          </a:p>
          <a:p>
            <a:pPr algn="just">
              <a:buFont typeface="Arial" panose="020B0604020202020204" pitchFamily="34" charset="0"/>
              <a:buChar char="•"/>
            </a:pPr>
            <a:r>
              <a:rPr lang="en-US" sz="2400" b="1" i="0" dirty="0">
                <a:solidFill>
                  <a:srgbClr val="FF0000"/>
                </a:solidFill>
                <a:effectLst/>
              </a:rPr>
              <a:t>Educational Webinars:</a:t>
            </a:r>
            <a:r>
              <a:rPr lang="en-US" sz="2400" b="0" i="0" dirty="0">
                <a:solidFill>
                  <a:srgbClr val="FF0000"/>
                </a:solidFill>
                <a:effectLst/>
              </a:rPr>
              <a:t> Host webinars discussing topics such as vehicle maintenance best practices, fleet management strategies, and the benefits of Ashok Leyland’s technologies.</a:t>
            </a:r>
          </a:p>
          <a:p>
            <a:pPr algn="just">
              <a:buFont typeface="Arial" panose="020B0604020202020204" pitchFamily="34" charset="0"/>
              <a:buChar char="•"/>
            </a:pPr>
            <a:r>
              <a:rPr lang="en-US" sz="2400" b="1" i="0" dirty="0">
                <a:solidFill>
                  <a:srgbClr val="FF0000"/>
                </a:solidFill>
                <a:effectLst/>
              </a:rPr>
              <a:t>Product Launch Events:</a:t>
            </a:r>
            <a:r>
              <a:rPr lang="en-US" sz="2400" b="0" i="0" dirty="0">
                <a:solidFill>
                  <a:srgbClr val="FF0000"/>
                </a:solidFill>
                <a:effectLst/>
              </a:rPr>
              <a:t> Conduct virtual launch events for new vehicle models, showcasing their features and advantages to a global audience.</a:t>
            </a:r>
          </a:p>
          <a:p>
            <a:pPr marL="0" indent="0" algn="just">
              <a:buNone/>
            </a:pPr>
            <a:r>
              <a:rPr lang="en-US" sz="2400" b="1" i="0" dirty="0">
                <a:solidFill>
                  <a:srgbClr val="FF0000"/>
                </a:solidFill>
                <a:effectLst/>
              </a:rPr>
              <a:t>9. User-Generated Content Campaigns:</a:t>
            </a:r>
          </a:p>
          <a:p>
            <a:pPr algn="just">
              <a:buFont typeface="Arial" panose="020B0604020202020204" pitchFamily="34" charset="0"/>
              <a:buChar char="•"/>
            </a:pPr>
            <a:r>
              <a:rPr lang="en-US" sz="2400" b="1" i="0" dirty="0">
                <a:solidFill>
                  <a:srgbClr val="FF0000"/>
                </a:solidFill>
                <a:effectLst/>
              </a:rPr>
              <a:t>Photo Contests:</a:t>
            </a:r>
            <a:r>
              <a:rPr lang="en-US" sz="2400" b="0" i="0" dirty="0">
                <a:solidFill>
                  <a:srgbClr val="FF0000"/>
                </a:solidFill>
                <a:effectLst/>
              </a:rPr>
              <a:t> Organize contests encouraging users to share creative photos featuring Ashok Leyland vehicles.</a:t>
            </a:r>
          </a:p>
          <a:p>
            <a:pPr algn="just">
              <a:buFont typeface="Arial" panose="020B0604020202020204" pitchFamily="34" charset="0"/>
              <a:buChar char="•"/>
            </a:pPr>
            <a:r>
              <a:rPr lang="en-US" sz="2400" b="1" i="0" dirty="0">
                <a:solidFill>
                  <a:srgbClr val="FF0000"/>
                </a:solidFill>
                <a:effectLst/>
              </a:rPr>
              <a:t>Success Story Submissions:</a:t>
            </a:r>
            <a:r>
              <a:rPr lang="en-US" sz="2400" b="0" i="0" dirty="0">
                <a:solidFill>
                  <a:srgbClr val="FF0000"/>
                </a:solidFill>
                <a:effectLst/>
              </a:rPr>
              <a:t> Invite customers to submit their success stories, rewarding the best submissions with recognition and prizes.</a:t>
            </a:r>
          </a:p>
          <a:p>
            <a:endParaRPr lang="en-IN" dirty="0"/>
          </a:p>
        </p:txBody>
      </p:sp>
    </p:spTree>
    <p:extLst>
      <p:ext uri="{BB962C8B-B14F-4D97-AF65-F5344CB8AC3E}">
        <p14:creationId xmlns:p14="http://schemas.microsoft.com/office/powerpoint/2010/main" val="2552080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598D64-73BA-E8CC-415E-813DFB76988F}"/>
              </a:ext>
            </a:extLst>
          </p:cNvPr>
          <p:cNvSpPr>
            <a:spLocks noGrp="1"/>
          </p:cNvSpPr>
          <p:nvPr>
            <p:ph idx="1"/>
          </p:nvPr>
        </p:nvSpPr>
        <p:spPr>
          <a:xfrm>
            <a:off x="797859" y="2474259"/>
            <a:ext cx="10555941" cy="1192306"/>
          </a:xfrm>
        </p:spPr>
        <p:txBody>
          <a:bodyPr>
            <a:normAutofit/>
          </a:bodyPr>
          <a:lstStyle/>
          <a:p>
            <a:pPr marL="0" indent="0" algn="ctr">
              <a:buNone/>
            </a:pPr>
            <a:r>
              <a:rPr lang="en-US" sz="6600" b="1" dirty="0">
                <a:solidFill>
                  <a:schemeClr val="accent1">
                    <a:lumMod val="75000"/>
                  </a:schemeClr>
                </a:solidFill>
                <a:latin typeface="Sitka Banner Semibold" pitchFamily="2" charset="0"/>
              </a:rPr>
              <a:t>THANK YOU </a:t>
            </a:r>
            <a:endParaRPr lang="en-IN" sz="6600" b="1" dirty="0">
              <a:solidFill>
                <a:schemeClr val="accent1">
                  <a:lumMod val="75000"/>
                </a:schemeClr>
              </a:solidFill>
              <a:latin typeface="Sitka Banner Semibold" pitchFamily="2" charset="0"/>
            </a:endParaRPr>
          </a:p>
        </p:txBody>
      </p:sp>
    </p:spTree>
    <p:extLst>
      <p:ext uri="{BB962C8B-B14F-4D97-AF65-F5344CB8AC3E}">
        <p14:creationId xmlns:p14="http://schemas.microsoft.com/office/powerpoint/2010/main" val="295724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1F6E42-DF96-ECD5-B787-99831761353F}"/>
              </a:ext>
            </a:extLst>
          </p:cNvPr>
          <p:cNvSpPr>
            <a:spLocks noGrp="1"/>
          </p:cNvSpPr>
          <p:nvPr>
            <p:ph idx="1"/>
          </p:nvPr>
        </p:nvSpPr>
        <p:spPr>
          <a:xfrm>
            <a:off x="394447" y="645459"/>
            <a:ext cx="11403106" cy="5997387"/>
          </a:xfrm>
        </p:spPr>
        <p:txBody>
          <a:bodyPr>
            <a:normAutofit/>
          </a:bodyPr>
          <a:lstStyle/>
          <a:p>
            <a:pPr marL="0" indent="0" algn="just">
              <a:lnSpc>
                <a:spcPct val="100000"/>
              </a:lnSpc>
              <a:buNone/>
            </a:pPr>
            <a:r>
              <a:rPr lang="en-US" sz="2400" b="1" dirty="0">
                <a:solidFill>
                  <a:srgbClr val="FF0000"/>
                </a:solidFill>
              </a:rPr>
              <a:t>Government Approved for Manufacture of </a:t>
            </a:r>
            <a:r>
              <a:rPr lang="en-US" sz="2400" b="1" dirty="0" err="1">
                <a:solidFill>
                  <a:srgbClr val="FF0000"/>
                </a:solidFill>
              </a:rPr>
              <a:t>Commerical</a:t>
            </a:r>
            <a:r>
              <a:rPr lang="en-US" sz="2400" b="1" dirty="0">
                <a:solidFill>
                  <a:srgbClr val="FF0000"/>
                </a:solidFill>
              </a:rPr>
              <a:t> vehicles</a:t>
            </a:r>
          </a:p>
          <a:p>
            <a:pPr algn="just">
              <a:lnSpc>
                <a:spcPct val="100000"/>
              </a:lnSpc>
            </a:pPr>
            <a:r>
              <a:rPr lang="en-US" sz="2400" dirty="0">
                <a:solidFill>
                  <a:srgbClr val="FF0000"/>
                </a:solidFill>
              </a:rPr>
              <a:t>The government approved the progressive manufacture of Leyland commercial vehicles and a license for the manufacture of 1,000 Comet a year was granted.</a:t>
            </a:r>
          </a:p>
          <a:p>
            <a:pPr marL="0" indent="0" algn="just">
              <a:lnSpc>
                <a:spcPct val="100000"/>
              </a:lnSpc>
              <a:buNone/>
            </a:pPr>
            <a:r>
              <a:rPr lang="en-US" sz="2400" b="1" dirty="0">
                <a:solidFill>
                  <a:srgbClr val="FF0000"/>
                </a:solidFill>
              </a:rPr>
              <a:t>Ashok Motors becomes Ashok Leyland(1995)</a:t>
            </a:r>
          </a:p>
          <a:p>
            <a:pPr algn="just">
              <a:lnSpc>
                <a:spcPct val="100000"/>
              </a:lnSpc>
            </a:pPr>
            <a:r>
              <a:rPr lang="en-US" sz="2400" dirty="0">
                <a:solidFill>
                  <a:srgbClr val="FF0000"/>
                </a:solidFill>
              </a:rPr>
              <a:t>Named after Raghunandan son, Ashok, the company was renamed Ashok Leyland with equity participation from Leyland Motors, Ltd</a:t>
            </a:r>
          </a:p>
          <a:p>
            <a:pPr marL="0" indent="0" algn="just">
              <a:lnSpc>
                <a:spcPct val="100000"/>
              </a:lnSpc>
              <a:buNone/>
            </a:pPr>
            <a:r>
              <a:rPr lang="en-US" sz="2400" b="1" dirty="0">
                <a:solidFill>
                  <a:srgbClr val="FF0000"/>
                </a:solidFill>
              </a:rPr>
              <a:t>India’s first double decker arrives(1967)</a:t>
            </a:r>
          </a:p>
          <a:p>
            <a:pPr algn="just">
              <a:lnSpc>
                <a:spcPct val="100000"/>
              </a:lnSpc>
            </a:pPr>
            <a:r>
              <a:rPr lang="en-US" sz="2400" dirty="0">
                <a:solidFill>
                  <a:srgbClr val="FF0000"/>
                </a:solidFill>
              </a:rPr>
              <a:t>‘Titan’-The first Indian made double decker with 50% indigenous components was launched.</a:t>
            </a:r>
          </a:p>
          <a:p>
            <a:pPr marL="0" indent="0" algn="just">
              <a:lnSpc>
                <a:spcPct val="100000"/>
              </a:lnSpc>
              <a:buNone/>
            </a:pPr>
            <a:r>
              <a:rPr lang="en-US" sz="2400" b="1" dirty="0">
                <a:solidFill>
                  <a:srgbClr val="FF0000"/>
                </a:solidFill>
              </a:rPr>
              <a:t>Production target upped to 10,000 vehicles a year(1972)</a:t>
            </a:r>
          </a:p>
          <a:p>
            <a:pPr algn="just">
              <a:lnSpc>
                <a:spcPct val="100000"/>
              </a:lnSpc>
            </a:pPr>
            <a:r>
              <a:rPr lang="en-US" sz="2400" dirty="0">
                <a:solidFill>
                  <a:srgbClr val="FF0000"/>
                </a:solidFill>
              </a:rPr>
              <a:t>The license to manufacture 10,000 vehicles a year was granted.</a:t>
            </a:r>
          </a:p>
        </p:txBody>
      </p:sp>
    </p:spTree>
    <p:extLst>
      <p:ext uri="{BB962C8B-B14F-4D97-AF65-F5344CB8AC3E}">
        <p14:creationId xmlns:p14="http://schemas.microsoft.com/office/powerpoint/2010/main" val="404756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66FB7B-AF9F-08A0-9077-1DBB4203317E}"/>
              </a:ext>
            </a:extLst>
          </p:cNvPr>
          <p:cNvSpPr>
            <a:spLocks noGrp="1"/>
          </p:cNvSpPr>
          <p:nvPr>
            <p:ph idx="1"/>
          </p:nvPr>
        </p:nvSpPr>
        <p:spPr>
          <a:xfrm>
            <a:off x="430306" y="358588"/>
            <a:ext cx="11277600" cy="6221506"/>
          </a:xfrm>
        </p:spPr>
        <p:txBody>
          <a:bodyPr>
            <a:normAutofit fontScale="92500" lnSpcReduction="10000"/>
          </a:bodyPr>
          <a:lstStyle/>
          <a:p>
            <a:pPr marL="0" indent="0" algn="just">
              <a:lnSpc>
                <a:spcPct val="110000"/>
              </a:lnSpc>
              <a:buNone/>
            </a:pPr>
            <a:r>
              <a:rPr lang="en-US" sz="2600" b="1" dirty="0">
                <a:solidFill>
                  <a:srgbClr val="FF0000"/>
                </a:solidFill>
              </a:rPr>
              <a:t>Two major new truck introduction(1980)</a:t>
            </a:r>
          </a:p>
          <a:p>
            <a:pPr algn="just">
              <a:lnSpc>
                <a:spcPct val="110000"/>
              </a:lnSpc>
            </a:pPr>
            <a:r>
              <a:rPr lang="en-US" sz="2600" dirty="0">
                <a:solidFill>
                  <a:srgbClr val="FF0000"/>
                </a:solidFill>
              </a:rPr>
              <a:t>India’s first 13-ton truck-’</a:t>
            </a:r>
            <a:r>
              <a:rPr lang="en-US" sz="2600" b="1" dirty="0">
                <a:solidFill>
                  <a:srgbClr val="FF0000"/>
                </a:solidFill>
              </a:rPr>
              <a:t>Tusker</a:t>
            </a:r>
            <a:r>
              <a:rPr lang="en-US" sz="2600" dirty="0">
                <a:solidFill>
                  <a:srgbClr val="FF0000"/>
                </a:solidFill>
              </a:rPr>
              <a:t>’ with a 125 hp engine was launched followed by the country’s first multi-axle truck-’</a:t>
            </a:r>
            <a:r>
              <a:rPr lang="en-US" sz="2600" b="1" dirty="0">
                <a:solidFill>
                  <a:srgbClr val="FF0000"/>
                </a:solidFill>
              </a:rPr>
              <a:t>Taurus</a:t>
            </a:r>
            <a:r>
              <a:rPr lang="en-US" sz="2600" dirty="0">
                <a:solidFill>
                  <a:srgbClr val="FF0000"/>
                </a:solidFill>
              </a:rPr>
              <a:t>’.</a:t>
            </a:r>
          </a:p>
          <a:p>
            <a:pPr marL="0" indent="0" algn="just">
              <a:lnSpc>
                <a:spcPct val="110000"/>
              </a:lnSpc>
              <a:buNone/>
            </a:pPr>
            <a:r>
              <a:rPr lang="en-US" sz="2600" b="1" dirty="0">
                <a:solidFill>
                  <a:srgbClr val="FF0000"/>
                </a:solidFill>
              </a:rPr>
              <a:t>First Indian auto company to receive ISO 9001 certification(1993)</a:t>
            </a:r>
          </a:p>
          <a:p>
            <a:pPr algn="just">
              <a:lnSpc>
                <a:spcPct val="110000"/>
              </a:lnSpc>
            </a:pPr>
            <a:r>
              <a:rPr lang="en-US" sz="2600" dirty="0">
                <a:solidFill>
                  <a:srgbClr val="FF0000"/>
                </a:solidFill>
              </a:rPr>
              <a:t>This was followed two years later with the ISO 9001 certification.</a:t>
            </a:r>
          </a:p>
          <a:p>
            <a:pPr marL="0" indent="0" algn="just">
              <a:lnSpc>
                <a:spcPct val="110000"/>
              </a:lnSpc>
              <a:buNone/>
            </a:pPr>
            <a:r>
              <a:rPr lang="en-US" sz="2600" b="1" dirty="0">
                <a:solidFill>
                  <a:srgbClr val="FF0000"/>
                </a:solidFill>
              </a:rPr>
              <a:t>Another innovation in alternate fuel technology (2002)</a:t>
            </a:r>
          </a:p>
          <a:p>
            <a:pPr algn="just">
              <a:lnSpc>
                <a:spcPct val="110000"/>
              </a:lnSpc>
            </a:pPr>
            <a:r>
              <a:rPr lang="en-US" sz="2600" dirty="0">
                <a:solidFill>
                  <a:srgbClr val="FF0000"/>
                </a:solidFill>
              </a:rPr>
              <a:t>The country’s first hybrid electric vehicle was developed and show cased at Auto Expo 2002.</a:t>
            </a:r>
          </a:p>
          <a:p>
            <a:pPr marL="0" indent="0" algn="just">
              <a:lnSpc>
                <a:spcPct val="110000"/>
              </a:lnSpc>
              <a:buNone/>
            </a:pPr>
            <a:r>
              <a:rPr lang="en-US" sz="2600" b="1" dirty="0">
                <a:solidFill>
                  <a:srgbClr val="FF0000"/>
                </a:solidFill>
              </a:rPr>
              <a:t>India’s First Hybrid CNG Plug-in Bus(2010)</a:t>
            </a:r>
          </a:p>
          <a:p>
            <a:pPr algn="just">
              <a:lnSpc>
                <a:spcPct val="110000"/>
              </a:lnSpc>
            </a:pPr>
            <a:r>
              <a:rPr lang="en-US" sz="2600" dirty="0">
                <a:solidFill>
                  <a:srgbClr val="FF0000"/>
                </a:solidFill>
              </a:rPr>
              <a:t>Showcased at Auto Expo 2010 and later did service during the Common wealth Games moving VIPs and media at </a:t>
            </a:r>
            <a:r>
              <a:rPr lang="en-US" sz="2600" dirty="0" err="1">
                <a:solidFill>
                  <a:srgbClr val="FF0000"/>
                </a:solidFill>
              </a:rPr>
              <a:t>PragatiMaidan</a:t>
            </a:r>
            <a:r>
              <a:rPr lang="en-US" sz="2600" dirty="0">
                <a:solidFill>
                  <a:srgbClr val="FF0000"/>
                </a:solidFill>
              </a:rPr>
              <a:t>, New Delhi</a:t>
            </a:r>
            <a:r>
              <a:rPr lang="en-US" sz="2600" b="1" dirty="0">
                <a:solidFill>
                  <a:srgbClr val="FF0000"/>
                </a:solidFill>
              </a:rPr>
              <a:t>.</a:t>
            </a:r>
          </a:p>
          <a:p>
            <a:pPr marL="0" indent="0" algn="just">
              <a:lnSpc>
                <a:spcPct val="110000"/>
              </a:lnSpc>
              <a:buNone/>
            </a:pPr>
            <a:r>
              <a:rPr lang="en-US" sz="2600" b="1" dirty="0">
                <a:solidFill>
                  <a:srgbClr val="FF0000"/>
                </a:solidFill>
              </a:rPr>
              <a:t>A full range player with DOST(2011)</a:t>
            </a:r>
          </a:p>
          <a:p>
            <a:pPr algn="just">
              <a:lnSpc>
                <a:spcPct val="110000"/>
              </a:lnSpc>
            </a:pPr>
            <a:r>
              <a:rPr lang="en-US" sz="2600" dirty="0">
                <a:solidFill>
                  <a:srgbClr val="FF0000"/>
                </a:solidFill>
              </a:rPr>
              <a:t>Entry into the Light Commercial Vehicle(LCV) segment.</a:t>
            </a:r>
            <a:endParaRPr lang="en-IN" sz="2600" dirty="0">
              <a:solidFill>
                <a:srgbClr val="FF0000"/>
              </a:solidFill>
            </a:endParaRPr>
          </a:p>
          <a:p>
            <a:pPr marL="0" indent="0">
              <a:buNone/>
            </a:pPr>
            <a:endParaRPr lang="en-US" b="1" dirty="0">
              <a:solidFill>
                <a:srgbClr val="FF0000"/>
              </a:solidFill>
            </a:endParaRPr>
          </a:p>
        </p:txBody>
      </p:sp>
    </p:spTree>
    <p:extLst>
      <p:ext uri="{BB962C8B-B14F-4D97-AF65-F5344CB8AC3E}">
        <p14:creationId xmlns:p14="http://schemas.microsoft.com/office/powerpoint/2010/main" val="3441635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AB7774-9FEE-A090-2C38-D585C171D64D}"/>
              </a:ext>
            </a:extLst>
          </p:cNvPr>
          <p:cNvSpPr>
            <a:spLocks noGrp="1"/>
          </p:cNvSpPr>
          <p:nvPr>
            <p:ph idx="1"/>
          </p:nvPr>
        </p:nvSpPr>
        <p:spPr>
          <a:xfrm>
            <a:off x="475129" y="403412"/>
            <a:ext cx="11304495" cy="6051176"/>
          </a:xfrm>
        </p:spPr>
        <p:txBody>
          <a:bodyPr>
            <a:normAutofit/>
          </a:bodyPr>
          <a:lstStyle/>
          <a:p>
            <a:pPr marL="0" indent="0" algn="just">
              <a:buNone/>
            </a:pPr>
            <a:r>
              <a:rPr lang="en-US" sz="3200" b="1" dirty="0">
                <a:solidFill>
                  <a:schemeClr val="accent2"/>
                </a:solidFill>
                <a:latin typeface="Sitka Banner Semibold" pitchFamily="2" charset="0"/>
              </a:rPr>
              <a:t>PRODUCTS OF LEYLAND</a:t>
            </a:r>
          </a:p>
          <a:p>
            <a:pPr marL="0" indent="0" algn="just">
              <a:buNone/>
            </a:pPr>
            <a:r>
              <a:rPr lang="en-US" sz="2400" b="1" dirty="0">
                <a:solidFill>
                  <a:schemeClr val="accent2"/>
                </a:solidFill>
              </a:rPr>
              <a:t>BUSES</a:t>
            </a:r>
          </a:p>
          <a:p>
            <a:pPr algn="just"/>
            <a:r>
              <a:rPr lang="en-IN" sz="2400" dirty="0">
                <a:solidFill>
                  <a:srgbClr val="FF0000"/>
                </a:solidFill>
              </a:rPr>
              <a:t>Ashok buses move some 70 million people every day on their destination. From 18 seaters to 80 seaters, Ashok Leyland has an extensive range of buses that fits almost every requirements.</a:t>
            </a:r>
          </a:p>
          <a:p>
            <a:pPr marL="0" indent="0">
              <a:buNone/>
            </a:pPr>
            <a:endParaRPr lang="en-IN" sz="2400" dirty="0">
              <a:solidFill>
                <a:srgbClr val="FF0000"/>
              </a:solidFill>
            </a:endParaRPr>
          </a:p>
        </p:txBody>
      </p:sp>
      <p:pic>
        <p:nvPicPr>
          <p:cNvPr id="6" name="Picture 5">
            <a:extLst>
              <a:ext uri="{FF2B5EF4-FFF2-40B4-BE49-F238E27FC236}">
                <a16:creationId xmlns:a16="http://schemas.microsoft.com/office/drawing/2014/main" id="{0435EE51-0D9F-AB0E-4FC5-BE4CE4FDC624}"/>
              </a:ext>
            </a:extLst>
          </p:cNvPr>
          <p:cNvPicPr>
            <a:picLocks noChangeAspect="1"/>
          </p:cNvPicPr>
          <p:nvPr/>
        </p:nvPicPr>
        <p:blipFill rotWithShape="1">
          <a:blip r:embed="rId2"/>
          <a:srcRect l="-2968" r="-5113"/>
          <a:stretch/>
        </p:blipFill>
        <p:spPr>
          <a:xfrm>
            <a:off x="2716306" y="2635623"/>
            <a:ext cx="6201087" cy="34881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919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BAD3F0-E54A-E2E0-28AF-122FC09B8933}"/>
              </a:ext>
            </a:extLst>
          </p:cNvPr>
          <p:cNvSpPr>
            <a:spLocks noGrp="1"/>
          </p:cNvSpPr>
          <p:nvPr>
            <p:ph idx="1"/>
          </p:nvPr>
        </p:nvSpPr>
        <p:spPr>
          <a:xfrm>
            <a:off x="528918" y="484094"/>
            <a:ext cx="11152094" cy="5844988"/>
          </a:xfrm>
        </p:spPr>
        <p:txBody>
          <a:bodyPr>
            <a:normAutofit/>
          </a:bodyPr>
          <a:lstStyle/>
          <a:p>
            <a:pPr marL="0" indent="0" algn="just">
              <a:buNone/>
            </a:pPr>
            <a:r>
              <a:rPr lang="en-US" sz="2400" b="1" dirty="0">
                <a:solidFill>
                  <a:schemeClr val="accent2"/>
                </a:solidFill>
              </a:rPr>
              <a:t>TRUCKS</a:t>
            </a:r>
          </a:p>
          <a:p>
            <a:pPr algn="just">
              <a:lnSpc>
                <a:spcPct val="100000"/>
              </a:lnSpc>
            </a:pPr>
            <a:r>
              <a:rPr lang="en-IN" sz="2400" dirty="0">
                <a:solidFill>
                  <a:srgbClr val="FF0000"/>
                </a:solidFill>
              </a:rPr>
              <a:t>Ashok trucks have been the wheels of the economy for decades. They offer a comprehensive range for a variety of applications: long haul, distribution, construction &amp; mining.</a:t>
            </a:r>
          </a:p>
          <a:p>
            <a:pPr marL="0" indent="0">
              <a:buNone/>
            </a:pPr>
            <a:endParaRPr lang="en-IN" sz="2400" dirty="0">
              <a:solidFill>
                <a:srgbClr val="FF0000"/>
              </a:solidFill>
            </a:endParaRPr>
          </a:p>
        </p:txBody>
      </p:sp>
      <p:pic>
        <p:nvPicPr>
          <p:cNvPr id="2054" name="Picture 6" descr="Ashok Leyland 4x2 1920 Truck">
            <a:extLst>
              <a:ext uri="{FF2B5EF4-FFF2-40B4-BE49-F238E27FC236}">
                <a16:creationId xmlns:a16="http://schemas.microsoft.com/office/drawing/2014/main" id="{D328DE44-F5B5-DE3D-2233-98463CB1A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141" y="2133600"/>
            <a:ext cx="5423647" cy="444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808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53675-6D44-F685-FE2A-7A64EBC0153B}"/>
              </a:ext>
            </a:extLst>
          </p:cNvPr>
          <p:cNvSpPr>
            <a:spLocks noGrp="1"/>
          </p:cNvSpPr>
          <p:nvPr>
            <p:ph idx="1"/>
          </p:nvPr>
        </p:nvSpPr>
        <p:spPr>
          <a:xfrm>
            <a:off x="385483" y="457200"/>
            <a:ext cx="11205883" cy="5943600"/>
          </a:xfrm>
        </p:spPr>
        <p:txBody>
          <a:bodyPr>
            <a:normAutofit/>
          </a:bodyPr>
          <a:lstStyle/>
          <a:p>
            <a:pPr marL="0" indent="0" algn="just">
              <a:buNone/>
            </a:pPr>
            <a:r>
              <a:rPr lang="en-US" sz="2400" b="1" dirty="0">
                <a:solidFill>
                  <a:schemeClr val="accent2"/>
                </a:solidFill>
              </a:rPr>
              <a:t>LIGHT VEHICLES </a:t>
            </a:r>
          </a:p>
          <a:p>
            <a:pPr algn="just"/>
            <a:r>
              <a:rPr lang="en-IN" sz="2400" dirty="0">
                <a:solidFill>
                  <a:srgbClr val="FF0000"/>
                </a:solidFill>
              </a:rPr>
              <a:t>The light vehicle segment has come to the fore with fractional , last mile delivers of consumables becoming critical. Their DOST, a vehicle with a rated payload of 1.25 tones, is positioned to meet an evolving market need fir slightly heavier due to higher aggregation of small loads.</a:t>
            </a:r>
          </a:p>
          <a:p>
            <a:pPr marL="0" indent="0">
              <a:buNone/>
            </a:pPr>
            <a:endParaRPr lang="en-IN" sz="2400" dirty="0">
              <a:solidFill>
                <a:srgbClr val="FF0000"/>
              </a:solidFill>
            </a:endParaRPr>
          </a:p>
        </p:txBody>
      </p:sp>
      <p:pic>
        <p:nvPicPr>
          <p:cNvPr id="5" name="Picture 4">
            <a:extLst>
              <a:ext uri="{FF2B5EF4-FFF2-40B4-BE49-F238E27FC236}">
                <a16:creationId xmlns:a16="http://schemas.microsoft.com/office/drawing/2014/main" id="{0822307D-94D9-822B-114F-87502EB0F6FC}"/>
              </a:ext>
            </a:extLst>
          </p:cNvPr>
          <p:cNvPicPr>
            <a:picLocks noChangeAspect="1"/>
          </p:cNvPicPr>
          <p:nvPr/>
        </p:nvPicPr>
        <p:blipFill rotWithShape="1">
          <a:blip r:embed="rId2"/>
          <a:srcRect l="1876" t="4908"/>
          <a:stretch/>
        </p:blipFill>
        <p:spPr>
          <a:xfrm>
            <a:off x="3173506" y="2734235"/>
            <a:ext cx="5262282" cy="3155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729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3A6C3-4358-19BB-DF8A-C2435E271CE7}"/>
              </a:ext>
            </a:extLst>
          </p:cNvPr>
          <p:cNvSpPr>
            <a:spLocks noGrp="1"/>
          </p:cNvSpPr>
          <p:nvPr>
            <p:ph idx="1"/>
          </p:nvPr>
        </p:nvSpPr>
        <p:spPr>
          <a:xfrm>
            <a:off x="510988" y="349624"/>
            <a:ext cx="11349318" cy="6185647"/>
          </a:xfrm>
        </p:spPr>
        <p:txBody>
          <a:bodyPr>
            <a:normAutofit/>
          </a:bodyPr>
          <a:lstStyle/>
          <a:p>
            <a:pPr marL="0" indent="0" algn="just">
              <a:buNone/>
            </a:pPr>
            <a:r>
              <a:rPr lang="en-US" sz="2400" b="1" dirty="0">
                <a:solidFill>
                  <a:schemeClr val="accent2"/>
                </a:solidFill>
              </a:rPr>
              <a:t>DEFENCE VEHICLES</a:t>
            </a:r>
          </a:p>
          <a:p>
            <a:pPr algn="just"/>
            <a:r>
              <a:rPr lang="en-IN" sz="2400" dirty="0">
                <a:solidFill>
                  <a:srgbClr val="FF0000"/>
                </a:solidFill>
              </a:rPr>
              <a:t>They have developed two more platforms the </a:t>
            </a:r>
            <a:r>
              <a:rPr lang="en-IN" sz="2400" b="1" dirty="0">
                <a:solidFill>
                  <a:srgbClr val="FF0000"/>
                </a:solidFill>
              </a:rPr>
              <a:t>COT </a:t>
            </a:r>
            <a:r>
              <a:rPr lang="en-IN" sz="2400" dirty="0">
                <a:solidFill>
                  <a:srgbClr val="FF0000"/>
                </a:solidFill>
              </a:rPr>
              <a:t>and the </a:t>
            </a:r>
            <a:r>
              <a:rPr lang="en-IN" sz="2400" b="1" dirty="0">
                <a:solidFill>
                  <a:srgbClr val="FF0000"/>
                </a:solidFill>
              </a:rPr>
              <a:t>SUPER STALLION</a:t>
            </a:r>
            <a:r>
              <a:rPr lang="en-IN" sz="2400" dirty="0">
                <a:solidFill>
                  <a:srgbClr val="FF0000"/>
                </a:solidFill>
              </a:rPr>
              <a:t>. Going forward , they are expanding their stallion range of logistic transport solutions while tactical or armored vehicles will be offered on all three platforms on the back of strategic partnership with </a:t>
            </a:r>
            <a:r>
              <a:rPr lang="en-IN" sz="2400" b="1" dirty="0">
                <a:solidFill>
                  <a:srgbClr val="FF0000"/>
                </a:solidFill>
              </a:rPr>
              <a:t>KMW</a:t>
            </a:r>
            <a:r>
              <a:rPr lang="en-IN" sz="2400" dirty="0">
                <a:solidFill>
                  <a:srgbClr val="FF0000"/>
                </a:solidFill>
              </a:rPr>
              <a:t>, Germany, Pan hard, France, Paramount, South Africa.</a:t>
            </a:r>
          </a:p>
        </p:txBody>
      </p:sp>
      <p:pic>
        <p:nvPicPr>
          <p:cNvPr id="4" name="Picture 3">
            <a:extLst>
              <a:ext uri="{FF2B5EF4-FFF2-40B4-BE49-F238E27FC236}">
                <a16:creationId xmlns:a16="http://schemas.microsoft.com/office/drawing/2014/main" id="{A90FCAA4-AD3D-9DBE-E4DE-9EE7A951653E}"/>
              </a:ext>
            </a:extLst>
          </p:cNvPr>
          <p:cNvPicPr>
            <a:picLocks noChangeAspect="1"/>
          </p:cNvPicPr>
          <p:nvPr/>
        </p:nvPicPr>
        <p:blipFill>
          <a:blip r:embed="rId2"/>
          <a:stretch>
            <a:fillRect/>
          </a:stretch>
        </p:blipFill>
        <p:spPr>
          <a:xfrm>
            <a:off x="3157683" y="2402541"/>
            <a:ext cx="5506360" cy="4132730"/>
          </a:xfrm>
          <a:prstGeom prst="rect">
            <a:avLst/>
          </a:prstGeom>
        </p:spPr>
      </p:pic>
    </p:spTree>
    <p:extLst>
      <p:ext uri="{BB962C8B-B14F-4D97-AF65-F5344CB8AC3E}">
        <p14:creationId xmlns:p14="http://schemas.microsoft.com/office/powerpoint/2010/main" val="968989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TotalTime>
  <Words>3060</Words>
  <Application>Microsoft Office PowerPoint</Application>
  <PresentationFormat>Widescreen</PresentationFormat>
  <Paragraphs>201</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SFPro-Regular</vt:lpstr>
      <vt:lpstr>Sitka Banner Semibold</vt:lpstr>
      <vt:lpstr>Söhne</vt:lpstr>
      <vt:lpstr>Office Theme</vt:lpstr>
      <vt:lpstr>"Revolutionizing Ashok Leyland: A Comprehensive Digital Marketing Strategy"</vt:lpstr>
      <vt:lpstr>CONTENTS</vt:lpstr>
      <vt:lpstr>BRAND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SEO &amp; KEYWORD RESEARCH</vt:lpstr>
      <vt:lpstr>PowerPoint Presentation</vt:lpstr>
      <vt:lpstr>PowerPoint Presentation</vt:lpstr>
      <vt:lpstr>CONTENT IDEAS </vt:lpstr>
      <vt:lpstr>PowerPoint Presentation</vt:lpstr>
      <vt:lpstr>PowerPoint Presentation</vt:lpstr>
      <vt:lpstr>MARKETING STRATEGIES </vt:lpstr>
      <vt:lpstr>PowerPoint Presentation</vt:lpstr>
      <vt:lpstr>CONTENT CREATION AND CURATION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Ashok Leyland: A Comprehensive Digital Marketing Strategy"</dc:title>
  <dc:creator>Lakshmanbharath _ 23285824 Kamepalli</dc:creator>
  <cp:lastModifiedBy>Lakshmanbharath _ 23285824 Kamepalli</cp:lastModifiedBy>
  <cp:revision>1</cp:revision>
  <dcterms:created xsi:type="dcterms:W3CDTF">2023-10-18T10:11:29Z</dcterms:created>
  <dcterms:modified xsi:type="dcterms:W3CDTF">2023-10-20T09:07:05Z</dcterms:modified>
</cp:coreProperties>
</file>